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8" r:id="rId3"/>
    <p:sldId id="259" r:id="rId4"/>
    <p:sldId id="260" r:id="rId5"/>
    <p:sldId id="302" r:id="rId6"/>
    <p:sldId id="262" r:id="rId7"/>
    <p:sldId id="295" r:id="rId8"/>
    <p:sldId id="263" r:id="rId9"/>
    <p:sldId id="296" r:id="rId10"/>
    <p:sldId id="294" r:id="rId11"/>
    <p:sldId id="297" r:id="rId12"/>
    <p:sldId id="298" r:id="rId13"/>
    <p:sldId id="279" r:id="rId14"/>
    <p:sldId id="306" r:id="rId15"/>
    <p:sldId id="305" r:id="rId16"/>
    <p:sldId id="300" r:id="rId17"/>
    <p:sldId id="287" r:id="rId18"/>
    <p:sldId id="292" r:id="rId19"/>
    <p:sldId id="303" r:id="rId20"/>
    <p:sldId id="304" r:id="rId21"/>
    <p:sldId id="3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973443-5C51-7711-255C-34F44088F9ED}" v="9" dt="2024-12-02T18:41:30.464"/>
    <p1510:client id="{423DF6CF-E945-C604-FDC8-BC6A8F50A2B2}" v="127" dt="2024-12-02T20:52:59.264"/>
    <p1510:client id="{4FD479E0-EA37-A326-1EE9-A29042DA9A47}" v="99" dt="2024-12-03T19:06:58.728"/>
    <p1510:client id="{5E706C1B-C0E4-15AA-9A55-BD83212FBEC9}" v="354" dt="2024-12-02T22:48:37.643"/>
    <p1510:client id="{707A5838-96AB-E4F9-65C0-6EFF1F560083}" v="12" dt="2024-12-03T16:54:34.683"/>
    <p1510:client id="{88DA4ABE-7D2B-D3CC-E22D-3D499A7BED9F}" v="291" dt="2024-12-03T18:43:41.224"/>
    <p1510:client id="{B5AE6A2E-0310-0294-33C2-345F8618172F}" v="178" dt="2024-12-03T02:10:25.776"/>
    <p1510:client id="{C6A9023A-BA37-04C0-1721-FA706DCF83CA}" v="748" dt="2024-12-03T18:40:17.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pes, John" userId="S::jay170@msstate.edu::1dc19ed9-d9c5-4b24-bfc4-282a9757bf3d" providerId="AD" clId="Web-{707A5838-96AB-E4F9-65C0-6EFF1F560083}"/>
    <pc:docChg chg="modSld">
      <pc:chgData name="Yepes, John" userId="S::jay170@msstate.edu::1dc19ed9-d9c5-4b24-bfc4-282a9757bf3d" providerId="AD" clId="Web-{707A5838-96AB-E4F9-65C0-6EFF1F560083}" dt="2024-12-03T16:54:34.683" v="11" actId="1076"/>
      <pc:docMkLst>
        <pc:docMk/>
      </pc:docMkLst>
      <pc:sldChg chg="addSp modSp">
        <pc:chgData name="Yepes, John" userId="S::jay170@msstate.edu::1dc19ed9-d9c5-4b24-bfc4-282a9757bf3d" providerId="AD" clId="Web-{707A5838-96AB-E4F9-65C0-6EFF1F560083}" dt="2024-12-03T16:54:34.683" v="11" actId="1076"/>
        <pc:sldMkLst>
          <pc:docMk/>
          <pc:sldMk cId="2674665595" sldId="295"/>
        </pc:sldMkLst>
        <pc:spChg chg="add mod">
          <ac:chgData name="Yepes, John" userId="S::jay170@msstate.edu::1dc19ed9-d9c5-4b24-bfc4-282a9757bf3d" providerId="AD" clId="Web-{707A5838-96AB-E4F9-65C0-6EFF1F560083}" dt="2024-12-03T16:54:15.463" v="9"/>
          <ac:spMkLst>
            <pc:docMk/>
            <pc:sldMk cId="2674665595" sldId="295"/>
            <ac:spMk id="8" creationId="{190101B7-EAA8-CBE7-FB05-F477F4EE79BD}"/>
          </ac:spMkLst>
        </pc:spChg>
        <pc:picChg chg="add mod">
          <ac:chgData name="Yepes, John" userId="S::jay170@msstate.edu::1dc19ed9-d9c5-4b24-bfc4-282a9757bf3d" providerId="AD" clId="Web-{707A5838-96AB-E4F9-65C0-6EFF1F560083}" dt="2024-12-03T16:52:31.022" v="4" actId="1076"/>
          <ac:picMkLst>
            <pc:docMk/>
            <pc:sldMk cId="2674665595" sldId="295"/>
            <ac:picMk id="2" creationId="{8C2429E1-E60A-6125-132E-E07AC444687D}"/>
          </ac:picMkLst>
        </pc:picChg>
        <pc:picChg chg="add mod">
          <ac:chgData name="Yepes, John" userId="S::jay170@msstate.edu::1dc19ed9-d9c5-4b24-bfc4-282a9757bf3d" providerId="AD" clId="Web-{707A5838-96AB-E4F9-65C0-6EFF1F560083}" dt="2024-12-03T16:53:11.164" v="6" actId="1076"/>
          <ac:picMkLst>
            <pc:docMk/>
            <pc:sldMk cId="2674665595" sldId="295"/>
            <ac:picMk id="6" creationId="{109F34B7-7B5E-99C2-0A5A-22A1E44B33ED}"/>
          </ac:picMkLst>
        </pc:picChg>
        <pc:picChg chg="add mod">
          <ac:chgData name="Yepes, John" userId="S::jay170@msstate.edu::1dc19ed9-d9c5-4b24-bfc4-282a9757bf3d" providerId="AD" clId="Web-{707A5838-96AB-E4F9-65C0-6EFF1F560083}" dt="2024-12-03T16:54:34.683" v="11" actId="1076"/>
          <ac:picMkLst>
            <pc:docMk/>
            <pc:sldMk cId="2674665595" sldId="295"/>
            <ac:picMk id="10" creationId="{AB431770-353D-9128-B128-41C6F392F475}"/>
          </ac:picMkLst>
        </pc:picChg>
      </pc:sldChg>
    </pc:docChg>
  </pc:docChgLst>
  <pc:docChgLst>
    <pc:chgData name="Yepes, John" userId="S::jay170@msstate.edu::1dc19ed9-d9c5-4b24-bfc4-282a9757bf3d" providerId="AD" clId="Web-{88DA4ABE-7D2B-D3CC-E22D-3D499A7BED9F}"/>
    <pc:docChg chg="addSld delSld modSld">
      <pc:chgData name="Yepes, John" userId="S::jay170@msstate.edu::1dc19ed9-d9c5-4b24-bfc4-282a9757bf3d" providerId="AD" clId="Web-{88DA4ABE-7D2B-D3CC-E22D-3D499A7BED9F}" dt="2024-12-03T18:43:41.224" v="212"/>
      <pc:docMkLst>
        <pc:docMk/>
      </pc:docMkLst>
      <pc:sldChg chg="add del">
        <pc:chgData name="Yepes, John" userId="S::jay170@msstate.edu::1dc19ed9-d9c5-4b24-bfc4-282a9757bf3d" providerId="AD" clId="Web-{88DA4ABE-7D2B-D3CC-E22D-3D499A7BED9F}" dt="2024-12-03T17:46:20.659" v="2"/>
        <pc:sldMkLst>
          <pc:docMk/>
          <pc:sldMk cId="757451025" sldId="261"/>
        </pc:sldMkLst>
      </pc:sldChg>
      <pc:sldChg chg="del">
        <pc:chgData name="Yepes, John" userId="S::jay170@msstate.edu::1dc19ed9-d9c5-4b24-bfc4-282a9757bf3d" providerId="AD" clId="Web-{88DA4ABE-7D2B-D3CC-E22D-3D499A7BED9F}" dt="2024-12-03T17:55:32.734" v="21"/>
        <pc:sldMkLst>
          <pc:docMk/>
          <pc:sldMk cId="2174715593" sldId="265"/>
        </pc:sldMkLst>
      </pc:sldChg>
      <pc:sldChg chg="del">
        <pc:chgData name="Yepes, John" userId="S::jay170@msstate.edu::1dc19ed9-d9c5-4b24-bfc4-282a9757bf3d" providerId="AD" clId="Web-{88DA4ABE-7D2B-D3CC-E22D-3D499A7BED9F}" dt="2024-12-03T17:55:31.047" v="20"/>
        <pc:sldMkLst>
          <pc:docMk/>
          <pc:sldMk cId="931731928" sldId="273"/>
        </pc:sldMkLst>
      </pc:sldChg>
      <pc:sldChg chg="del">
        <pc:chgData name="Yepes, John" userId="S::jay170@msstate.edu::1dc19ed9-d9c5-4b24-bfc4-282a9757bf3d" providerId="AD" clId="Web-{88DA4ABE-7D2B-D3CC-E22D-3D499A7BED9F}" dt="2024-12-03T17:55:28.922" v="19"/>
        <pc:sldMkLst>
          <pc:docMk/>
          <pc:sldMk cId="2504355367" sldId="274"/>
        </pc:sldMkLst>
      </pc:sldChg>
      <pc:sldChg chg="del">
        <pc:chgData name="Yepes, John" userId="S::jay170@msstate.edu::1dc19ed9-d9c5-4b24-bfc4-282a9757bf3d" providerId="AD" clId="Web-{88DA4ABE-7D2B-D3CC-E22D-3D499A7BED9F}" dt="2024-12-03T17:55:34.734" v="22"/>
        <pc:sldMkLst>
          <pc:docMk/>
          <pc:sldMk cId="1337387809" sldId="275"/>
        </pc:sldMkLst>
      </pc:sldChg>
      <pc:sldChg chg="addSp modSp modNotes">
        <pc:chgData name="Yepes, John" userId="S::jay170@msstate.edu::1dc19ed9-d9c5-4b24-bfc4-282a9757bf3d" providerId="AD" clId="Web-{88DA4ABE-7D2B-D3CC-E22D-3D499A7BED9F}" dt="2024-12-03T18:19:56.034" v="103"/>
        <pc:sldMkLst>
          <pc:docMk/>
          <pc:sldMk cId="2386867666" sldId="279"/>
        </pc:sldMkLst>
        <pc:picChg chg="add mod">
          <ac:chgData name="Yepes, John" userId="S::jay170@msstate.edu::1dc19ed9-d9c5-4b24-bfc4-282a9757bf3d" providerId="AD" clId="Web-{88DA4ABE-7D2B-D3CC-E22D-3D499A7BED9F}" dt="2024-12-03T18:03:06.261" v="58" actId="1076"/>
          <ac:picMkLst>
            <pc:docMk/>
            <pc:sldMk cId="2386867666" sldId="279"/>
            <ac:picMk id="3" creationId="{29BAAEAF-AC95-E459-38B8-A53E6623C668}"/>
          </ac:picMkLst>
        </pc:picChg>
        <pc:cxnChg chg="add">
          <ac:chgData name="Yepes, John" userId="S::jay170@msstate.edu::1dc19ed9-d9c5-4b24-bfc4-282a9757bf3d" providerId="AD" clId="Web-{88DA4ABE-7D2B-D3CC-E22D-3D499A7BED9F}" dt="2024-12-03T18:03:20.527" v="59"/>
          <ac:cxnSpMkLst>
            <pc:docMk/>
            <pc:sldMk cId="2386867666" sldId="279"/>
            <ac:cxnSpMk id="5" creationId="{3A472EF1-76DB-D215-CEB6-543EB87E100A}"/>
          </ac:cxnSpMkLst>
        </pc:cxnChg>
      </pc:sldChg>
      <pc:sldChg chg="modSp">
        <pc:chgData name="Yepes, John" userId="S::jay170@msstate.edu::1dc19ed9-d9c5-4b24-bfc4-282a9757bf3d" providerId="AD" clId="Web-{88DA4ABE-7D2B-D3CC-E22D-3D499A7BED9F}" dt="2024-12-03T18:42:45.863" v="209"/>
        <pc:sldMkLst>
          <pc:docMk/>
          <pc:sldMk cId="3157086536" sldId="280"/>
        </pc:sldMkLst>
        <pc:spChg chg="mod">
          <ac:chgData name="Yepes, John" userId="S::jay170@msstate.edu::1dc19ed9-d9c5-4b24-bfc4-282a9757bf3d" providerId="AD" clId="Web-{88DA4ABE-7D2B-D3CC-E22D-3D499A7BED9F}" dt="2024-12-03T18:42:45.863" v="209"/>
          <ac:spMkLst>
            <pc:docMk/>
            <pc:sldMk cId="3157086536" sldId="280"/>
            <ac:spMk id="14" creationId="{1E15E5E6-97AD-5F84-F3BD-D2287C337C96}"/>
          </ac:spMkLst>
        </pc:spChg>
      </pc:sldChg>
      <pc:sldChg chg="addSp delSp modSp del">
        <pc:chgData name="Yepes, John" userId="S::jay170@msstate.edu::1dc19ed9-d9c5-4b24-bfc4-282a9757bf3d" providerId="AD" clId="Web-{88DA4ABE-7D2B-D3CC-E22D-3D499A7BED9F}" dt="2024-12-03T18:28:09.483" v="134"/>
        <pc:sldMkLst>
          <pc:docMk/>
          <pc:sldMk cId="2180949615" sldId="283"/>
        </pc:sldMkLst>
        <pc:picChg chg="add mod">
          <ac:chgData name="Yepes, John" userId="S::jay170@msstate.edu::1dc19ed9-d9c5-4b24-bfc4-282a9757bf3d" providerId="AD" clId="Web-{88DA4ABE-7D2B-D3CC-E22D-3D499A7BED9F}" dt="2024-12-03T18:04:02.371" v="64" actId="1076"/>
          <ac:picMkLst>
            <pc:docMk/>
            <pc:sldMk cId="2180949615" sldId="283"/>
            <ac:picMk id="3" creationId="{0C0F3472-081E-6636-36E2-4809F2A01052}"/>
          </ac:picMkLst>
        </pc:picChg>
        <pc:cxnChg chg="add del">
          <ac:chgData name="Yepes, John" userId="S::jay170@msstate.edu::1dc19ed9-d9c5-4b24-bfc4-282a9757bf3d" providerId="AD" clId="Web-{88DA4ABE-7D2B-D3CC-E22D-3D499A7BED9F}" dt="2024-12-03T18:04:12.231" v="66"/>
          <ac:cxnSpMkLst>
            <pc:docMk/>
            <pc:sldMk cId="2180949615" sldId="283"/>
            <ac:cxnSpMk id="4" creationId="{DD08FCB0-E43E-EDBD-B4F9-02F804B0A858}"/>
          </ac:cxnSpMkLst>
        </pc:cxnChg>
        <pc:cxnChg chg="add mod">
          <ac:chgData name="Yepes, John" userId="S::jay170@msstate.edu::1dc19ed9-d9c5-4b24-bfc4-282a9757bf3d" providerId="AD" clId="Web-{88DA4ABE-7D2B-D3CC-E22D-3D499A7BED9F}" dt="2024-12-03T18:04:25.419" v="69" actId="14100"/>
          <ac:cxnSpMkLst>
            <pc:docMk/>
            <pc:sldMk cId="2180949615" sldId="283"/>
            <ac:cxnSpMk id="5" creationId="{F07C1A6F-373C-5C32-5758-4C1321791308}"/>
          </ac:cxnSpMkLst>
        </pc:cxnChg>
        <pc:cxnChg chg="add mod">
          <ac:chgData name="Yepes, John" userId="S::jay170@msstate.edu::1dc19ed9-d9c5-4b24-bfc4-282a9757bf3d" providerId="AD" clId="Web-{88DA4ABE-7D2B-D3CC-E22D-3D499A7BED9F}" dt="2024-12-03T18:04:35.185" v="72" actId="14100"/>
          <ac:cxnSpMkLst>
            <pc:docMk/>
            <pc:sldMk cId="2180949615" sldId="283"/>
            <ac:cxnSpMk id="6" creationId="{33D0A60D-7420-2390-A6AB-2F55A830ACA1}"/>
          </ac:cxnSpMkLst>
        </pc:cxnChg>
      </pc:sldChg>
      <pc:sldChg chg="addSp delSp modSp">
        <pc:chgData name="Yepes, John" userId="S::jay170@msstate.edu::1dc19ed9-d9c5-4b24-bfc4-282a9757bf3d" providerId="AD" clId="Web-{88DA4ABE-7D2B-D3CC-E22D-3D499A7BED9F}" dt="2024-12-03T18:43:41.224" v="212"/>
        <pc:sldMkLst>
          <pc:docMk/>
          <pc:sldMk cId="131543906" sldId="285"/>
        </pc:sldMkLst>
        <pc:spChg chg="mod">
          <ac:chgData name="Yepes, John" userId="S::jay170@msstate.edu::1dc19ed9-d9c5-4b24-bfc4-282a9757bf3d" providerId="AD" clId="Web-{88DA4ABE-7D2B-D3CC-E22D-3D499A7BED9F}" dt="2024-12-03T18:24:08.931" v="107" actId="1076"/>
          <ac:spMkLst>
            <pc:docMk/>
            <pc:sldMk cId="131543906" sldId="285"/>
            <ac:spMk id="2" creationId="{C1B4B302-984E-385C-F357-1AF5CC7770AA}"/>
          </ac:spMkLst>
        </pc:spChg>
        <pc:spChg chg="mod">
          <ac:chgData name="Yepes, John" userId="S::jay170@msstate.edu::1dc19ed9-d9c5-4b24-bfc4-282a9757bf3d" providerId="AD" clId="Web-{88DA4ABE-7D2B-D3CC-E22D-3D499A7BED9F}" dt="2024-12-03T18:27:10.670" v="119" actId="1076"/>
          <ac:spMkLst>
            <pc:docMk/>
            <pc:sldMk cId="131543906" sldId="285"/>
            <ac:spMk id="9" creationId="{C2FB8C84-84DB-A0D8-0617-56E8822630BB}"/>
          </ac:spMkLst>
        </pc:spChg>
        <pc:spChg chg="add mod ord">
          <ac:chgData name="Yepes, John" userId="S::jay170@msstate.edu::1dc19ed9-d9c5-4b24-bfc4-282a9757bf3d" providerId="AD" clId="Web-{88DA4ABE-7D2B-D3CC-E22D-3D499A7BED9F}" dt="2024-12-03T18:43:41.224" v="212"/>
          <ac:spMkLst>
            <pc:docMk/>
            <pc:sldMk cId="131543906" sldId="285"/>
            <ac:spMk id="15" creationId="{FFABFA90-6F8C-85EE-D7BE-7A2085FF8508}"/>
          </ac:spMkLst>
        </pc:spChg>
        <pc:spChg chg="mod">
          <ac:chgData name="Yepes, John" userId="S::jay170@msstate.edu::1dc19ed9-d9c5-4b24-bfc4-282a9757bf3d" providerId="AD" clId="Web-{88DA4ABE-7D2B-D3CC-E22D-3D499A7BED9F}" dt="2024-12-03T18:24:27.572" v="112" actId="1076"/>
          <ac:spMkLst>
            <pc:docMk/>
            <pc:sldMk cId="131543906" sldId="285"/>
            <ac:spMk id="20" creationId="{4C82EB34-A9EC-46A8-6B9D-F25CEFFACB98}"/>
          </ac:spMkLst>
        </pc:spChg>
        <pc:picChg chg="add mod">
          <ac:chgData name="Yepes, John" userId="S::jay170@msstate.edu::1dc19ed9-d9c5-4b24-bfc4-282a9757bf3d" providerId="AD" clId="Web-{88DA4ABE-7D2B-D3CC-E22D-3D499A7BED9F}" dt="2024-12-03T18:27:49.217" v="127" actId="1076"/>
          <ac:picMkLst>
            <pc:docMk/>
            <pc:sldMk cId="131543906" sldId="285"/>
            <ac:picMk id="4" creationId="{41DC1DF3-4070-1813-6483-013BA13D77F5}"/>
          </ac:picMkLst>
        </pc:picChg>
        <pc:picChg chg="add mod modCrop">
          <ac:chgData name="Yepes, John" userId="S::jay170@msstate.edu::1dc19ed9-d9c5-4b24-bfc4-282a9757bf3d" providerId="AD" clId="Web-{88DA4ABE-7D2B-D3CC-E22D-3D499A7BED9F}" dt="2024-12-03T18:28:00.311" v="132" actId="1076"/>
          <ac:picMkLst>
            <pc:docMk/>
            <pc:sldMk cId="131543906" sldId="285"/>
            <ac:picMk id="7" creationId="{BE099375-C428-6A4E-1FAF-8A6D68807211}"/>
          </ac:picMkLst>
        </pc:picChg>
        <pc:picChg chg="del">
          <ac:chgData name="Yepes, John" userId="S::jay170@msstate.edu::1dc19ed9-d9c5-4b24-bfc4-282a9757bf3d" providerId="AD" clId="Web-{88DA4ABE-7D2B-D3CC-E22D-3D499A7BED9F}" dt="2024-12-03T18:23:52.196" v="105"/>
          <ac:picMkLst>
            <pc:docMk/>
            <pc:sldMk cId="131543906" sldId="285"/>
            <ac:picMk id="4098" creationId="{970EB9DD-A40C-623F-C841-784FBA9BD591}"/>
          </ac:picMkLst>
        </pc:picChg>
        <pc:picChg chg="mod">
          <ac:chgData name="Yepes, John" userId="S::jay170@msstate.edu::1dc19ed9-d9c5-4b24-bfc4-282a9757bf3d" providerId="AD" clId="Web-{88DA4ABE-7D2B-D3CC-E22D-3D499A7BED9F}" dt="2024-12-03T18:24:18.494" v="110" actId="1076"/>
          <ac:picMkLst>
            <pc:docMk/>
            <pc:sldMk cId="131543906" sldId="285"/>
            <ac:picMk id="4107" creationId="{E1D9C40D-B99B-73CB-995C-BEDE4722F152}"/>
          </ac:picMkLst>
        </pc:picChg>
        <pc:cxnChg chg="add mod">
          <ac:chgData name="Yepes, John" userId="S::jay170@msstate.edu::1dc19ed9-d9c5-4b24-bfc4-282a9757bf3d" providerId="AD" clId="Web-{88DA4ABE-7D2B-D3CC-E22D-3D499A7BED9F}" dt="2024-12-03T18:28:02.921" v="133" actId="1076"/>
          <ac:cxnSpMkLst>
            <pc:docMk/>
            <pc:sldMk cId="131543906" sldId="285"/>
            <ac:cxnSpMk id="12" creationId="{FD0E7BC6-95AE-A9DF-8D86-D5AB13DA74DB}"/>
          </ac:cxnSpMkLst>
        </pc:cxnChg>
        <pc:cxnChg chg="add mod">
          <ac:chgData name="Yepes, John" userId="S::jay170@msstate.edu::1dc19ed9-d9c5-4b24-bfc4-282a9757bf3d" providerId="AD" clId="Web-{88DA4ABE-7D2B-D3CC-E22D-3D499A7BED9F}" dt="2024-12-03T18:27:44.920" v="126" actId="1076"/>
          <ac:cxnSpMkLst>
            <pc:docMk/>
            <pc:sldMk cId="131543906" sldId="285"/>
            <ac:cxnSpMk id="13" creationId="{F64A84DF-89C9-84E3-EF97-503FC90EED2A}"/>
          </ac:cxnSpMkLst>
        </pc:cxnChg>
      </pc:sldChg>
      <pc:sldChg chg="modSp">
        <pc:chgData name="Yepes, John" userId="S::jay170@msstate.edu::1dc19ed9-d9c5-4b24-bfc4-282a9757bf3d" providerId="AD" clId="Web-{88DA4ABE-7D2B-D3CC-E22D-3D499A7BED9F}" dt="2024-12-03T18:37:51.778" v="208" actId="20577"/>
        <pc:sldMkLst>
          <pc:docMk/>
          <pc:sldMk cId="4055614790" sldId="287"/>
        </pc:sldMkLst>
        <pc:spChg chg="mod">
          <ac:chgData name="Yepes, John" userId="S::jay170@msstate.edu::1dc19ed9-d9c5-4b24-bfc4-282a9757bf3d" providerId="AD" clId="Web-{88DA4ABE-7D2B-D3CC-E22D-3D499A7BED9F}" dt="2024-12-03T18:37:51.778" v="208" actId="20577"/>
          <ac:spMkLst>
            <pc:docMk/>
            <pc:sldMk cId="4055614790" sldId="287"/>
            <ac:spMk id="3" creationId="{BFA9790D-A68B-6165-F7EA-8E424ACAAE03}"/>
          </ac:spMkLst>
        </pc:spChg>
      </pc:sldChg>
      <pc:sldChg chg="addSp modSp">
        <pc:chgData name="Yepes, John" userId="S::jay170@msstate.edu::1dc19ed9-d9c5-4b24-bfc4-282a9757bf3d" providerId="AD" clId="Web-{88DA4ABE-7D2B-D3CC-E22D-3D499A7BED9F}" dt="2024-12-03T18:06:39.906" v="81"/>
        <pc:sldMkLst>
          <pc:docMk/>
          <pc:sldMk cId="1029914433" sldId="292"/>
        </pc:sldMkLst>
        <pc:spChg chg="mod">
          <ac:chgData name="Yepes, John" userId="S::jay170@msstate.edu::1dc19ed9-d9c5-4b24-bfc4-282a9757bf3d" providerId="AD" clId="Web-{88DA4ABE-7D2B-D3CC-E22D-3D499A7BED9F}" dt="2024-12-03T18:06:07.343" v="78"/>
          <ac:spMkLst>
            <pc:docMk/>
            <pc:sldMk cId="1029914433" sldId="292"/>
            <ac:spMk id="2" creationId="{026E0B7A-3B8D-479D-9E5B-D2B2A8860C0F}"/>
          </ac:spMkLst>
        </pc:spChg>
        <pc:picChg chg="add mod">
          <ac:chgData name="Yepes, John" userId="S::jay170@msstate.edu::1dc19ed9-d9c5-4b24-bfc4-282a9757bf3d" providerId="AD" clId="Web-{88DA4ABE-7D2B-D3CC-E22D-3D499A7BED9F}" dt="2024-12-03T18:06:39.906" v="81"/>
          <ac:picMkLst>
            <pc:docMk/>
            <pc:sldMk cId="1029914433" sldId="292"/>
            <ac:picMk id="3" creationId="{F3D7F634-3150-29D5-B359-A4D7CCFBD1FE}"/>
          </ac:picMkLst>
        </pc:picChg>
      </pc:sldChg>
      <pc:sldChg chg="addSp modSp">
        <pc:chgData name="Yepes, John" userId="S::jay170@msstate.edu::1dc19ed9-d9c5-4b24-bfc4-282a9757bf3d" providerId="AD" clId="Web-{88DA4ABE-7D2B-D3CC-E22D-3D499A7BED9F}" dt="2024-12-03T18:00:10.928" v="56" actId="14100"/>
        <pc:sldMkLst>
          <pc:docMk/>
          <pc:sldMk cId="203704509" sldId="294"/>
        </pc:sldMkLst>
        <pc:graphicFrameChg chg="mod modGraphic">
          <ac:chgData name="Yepes, John" userId="S::jay170@msstate.edu::1dc19ed9-d9c5-4b24-bfc4-282a9757bf3d" providerId="AD" clId="Web-{88DA4ABE-7D2B-D3CC-E22D-3D499A7BED9F}" dt="2024-12-03T18:00:07.163" v="54" actId="1076"/>
          <ac:graphicFrameMkLst>
            <pc:docMk/>
            <pc:sldMk cId="203704509" sldId="294"/>
            <ac:graphicFrameMk id="26" creationId="{0DD02334-FF18-CD96-9BF3-EDEBB9F3FD60}"/>
          </ac:graphicFrameMkLst>
        </pc:graphicFrameChg>
        <pc:picChg chg="mod">
          <ac:chgData name="Yepes, John" userId="S::jay170@msstate.edu::1dc19ed9-d9c5-4b24-bfc4-282a9757bf3d" providerId="AD" clId="Web-{88DA4ABE-7D2B-D3CC-E22D-3D499A7BED9F}" dt="2024-12-03T17:59:19.599" v="51" actId="1076"/>
          <ac:picMkLst>
            <pc:docMk/>
            <pc:sldMk cId="203704509" sldId="294"/>
            <ac:picMk id="3" creationId="{D0F185E3-7E29-0653-EBF9-960062AA0F96}"/>
          </ac:picMkLst>
        </pc:picChg>
        <pc:picChg chg="mod">
          <ac:chgData name="Yepes, John" userId="S::jay170@msstate.edu::1dc19ed9-d9c5-4b24-bfc4-282a9757bf3d" providerId="AD" clId="Web-{88DA4ABE-7D2B-D3CC-E22D-3D499A7BED9F}" dt="2024-12-03T18:00:10.928" v="56" actId="14100"/>
          <ac:picMkLst>
            <pc:docMk/>
            <pc:sldMk cId="203704509" sldId="294"/>
            <ac:picMk id="25" creationId="{D967B0B6-6E0E-2033-44DE-6BF14BAFC3EA}"/>
          </ac:picMkLst>
        </pc:picChg>
        <pc:picChg chg="mod">
          <ac:chgData name="Yepes, John" userId="S::jay170@msstate.edu::1dc19ed9-d9c5-4b24-bfc4-282a9757bf3d" providerId="AD" clId="Web-{88DA4ABE-7D2B-D3CC-E22D-3D499A7BED9F}" dt="2024-12-03T17:58:10.300" v="44" actId="1076"/>
          <ac:picMkLst>
            <pc:docMk/>
            <pc:sldMk cId="203704509" sldId="294"/>
            <ac:picMk id="28" creationId="{35F3CED7-7CDF-ECA5-0E2E-567DA48A6F60}"/>
          </ac:picMkLst>
        </pc:picChg>
        <pc:picChg chg="mod">
          <ac:chgData name="Yepes, John" userId="S::jay170@msstate.edu::1dc19ed9-d9c5-4b24-bfc4-282a9757bf3d" providerId="AD" clId="Web-{88DA4ABE-7D2B-D3CC-E22D-3D499A7BED9F}" dt="2024-12-03T17:59:47.787" v="53" actId="1076"/>
          <ac:picMkLst>
            <pc:docMk/>
            <pc:sldMk cId="203704509" sldId="294"/>
            <ac:picMk id="30" creationId="{D0367F51-B0ED-2FBD-AD4B-F4736AB31C27}"/>
          </ac:picMkLst>
        </pc:picChg>
        <pc:picChg chg="mod">
          <ac:chgData name="Yepes, John" userId="S::jay170@msstate.edu::1dc19ed9-d9c5-4b24-bfc4-282a9757bf3d" providerId="AD" clId="Web-{88DA4ABE-7D2B-D3CC-E22D-3D499A7BED9F}" dt="2024-12-03T17:59:44.521" v="52" actId="14100"/>
          <ac:picMkLst>
            <pc:docMk/>
            <pc:sldMk cId="203704509" sldId="294"/>
            <ac:picMk id="31" creationId="{AB810B5C-87C4-91E4-9B27-D4684A5DB73C}"/>
          </ac:picMkLst>
        </pc:picChg>
        <pc:picChg chg="add mod">
          <ac:chgData name="Yepes, John" userId="S::jay170@msstate.edu::1dc19ed9-d9c5-4b24-bfc4-282a9757bf3d" providerId="AD" clId="Web-{88DA4ABE-7D2B-D3CC-E22D-3D499A7BED9F}" dt="2024-12-03T17:58:13.097" v="45" actId="688"/>
          <ac:picMkLst>
            <pc:docMk/>
            <pc:sldMk cId="203704509" sldId="294"/>
            <ac:picMk id="44" creationId="{A1002EA6-BDD5-3188-BEEC-2E5DC9790D4E}"/>
          </ac:picMkLst>
        </pc:picChg>
        <pc:picChg chg="mod">
          <ac:chgData name="Yepes, John" userId="S::jay170@msstate.edu::1dc19ed9-d9c5-4b24-bfc4-282a9757bf3d" providerId="AD" clId="Web-{88DA4ABE-7D2B-D3CC-E22D-3D499A7BED9F}" dt="2024-12-03T18:00:07.194" v="55" actId="1076"/>
          <ac:picMkLst>
            <pc:docMk/>
            <pc:sldMk cId="203704509" sldId="294"/>
            <ac:picMk id="55" creationId="{624F0C7D-2931-42D6-7ECF-8DE1834E8F90}"/>
          </ac:picMkLst>
        </pc:picChg>
      </pc:sldChg>
      <pc:sldChg chg="addSp modSp">
        <pc:chgData name="Yepes, John" userId="S::jay170@msstate.edu::1dc19ed9-d9c5-4b24-bfc4-282a9757bf3d" providerId="AD" clId="Web-{88DA4ABE-7D2B-D3CC-E22D-3D499A7BED9F}" dt="2024-12-03T18:03:53.387" v="62"/>
        <pc:sldMkLst>
          <pc:docMk/>
          <pc:sldMk cId="2342914551" sldId="300"/>
        </pc:sldMkLst>
        <pc:picChg chg="add mod">
          <ac:chgData name="Yepes, John" userId="S::jay170@msstate.edu::1dc19ed9-d9c5-4b24-bfc4-282a9757bf3d" providerId="AD" clId="Web-{88DA4ABE-7D2B-D3CC-E22D-3D499A7BED9F}" dt="2024-12-03T18:03:41.386" v="61" actId="1076"/>
          <ac:picMkLst>
            <pc:docMk/>
            <pc:sldMk cId="2342914551" sldId="300"/>
            <ac:picMk id="2" creationId="{8B4778D8-BEB3-52CC-B040-5E8852E2F1A0}"/>
          </ac:picMkLst>
        </pc:picChg>
        <pc:cxnChg chg="add">
          <ac:chgData name="Yepes, John" userId="S::jay170@msstate.edu::1dc19ed9-d9c5-4b24-bfc4-282a9757bf3d" providerId="AD" clId="Web-{88DA4ABE-7D2B-D3CC-E22D-3D499A7BED9F}" dt="2024-12-03T18:03:53.387" v="62"/>
          <ac:cxnSpMkLst>
            <pc:docMk/>
            <pc:sldMk cId="2342914551" sldId="300"/>
            <ac:cxnSpMk id="4" creationId="{54AA00BC-3DF4-611B-C745-DD6F4E887EE1}"/>
          </ac:cxnSpMkLst>
        </pc:cxnChg>
      </pc:sldChg>
      <pc:sldChg chg="modSp add">
        <pc:chgData name="Yepes, John" userId="S::jay170@msstate.edu::1dc19ed9-d9c5-4b24-bfc4-282a9757bf3d" providerId="AD" clId="Web-{88DA4ABE-7D2B-D3CC-E22D-3D499A7BED9F}" dt="2024-12-03T17:50:50.306" v="18" actId="20577"/>
        <pc:sldMkLst>
          <pc:docMk/>
          <pc:sldMk cId="2455614881" sldId="302"/>
        </pc:sldMkLst>
        <pc:spChg chg="mod">
          <ac:chgData name="Yepes, John" userId="S::jay170@msstate.edu::1dc19ed9-d9c5-4b24-bfc4-282a9757bf3d" providerId="AD" clId="Web-{88DA4ABE-7D2B-D3CC-E22D-3D499A7BED9F}" dt="2024-12-03T17:50:50.306" v="18" actId="20577"/>
          <ac:spMkLst>
            <pc:docMk/>
            <pc:sldMk cId="2455614881" sldId="302"/>
            <ac:spMk id="3078" creationId="{631ADB39-0668-01C0-E6D8-151F94802B0D}"/>
          </ac:spMkLst>
        </pc:spChg>
        <pc:picChg chg="mod">
          <ac:chgData name="Yepes, John" userId="S::jay170@msstate.edu::1dc19ed9-d9c5-4b24-bfc4-282a9757bf3d" providerId="AD" clId="Web-{88DA4ABE-7D2B-D3CC-E22D-3D499A7BED9F}" dt="2024-12-03T17:46:30.893" v="3" actId="14100"/>
          <ac:picMkLst>
            <pc:docMk/>
            <pc:sldMk cId="2455614881" sldId="302"/>
            <ac:picMk id="3074" creationId="{A54E9EE5-FFBD-D62D-DBBC-2B308CBE7EA4}"/>
          </ac:picMkLst>
        </pc:picChg>
      </pc:sldChg>
      <pc:sldChg chg="new">
        <pc:chgData name="Yepes, John" userId="S::jay170@msstate.edu::1dc19ed9-d9c5-4b24-bfc4-282a9757bf3d" providerId="AD" clId="Web-{88DA4ABE-7D2B-D3CC-E22D-3D499A7BED9F}" dt="2024-12-03T18:06:49.485" v="82"/>
        <pc:sldMkLst>
          <pc:docMk/>
          <pc:sldMk cId="976364643" sldId="305"/>
        </pc:sldMkLst>
      </pc:sldChg>
    </pc:docChg>
  </pc:docChgLst>
  <pc:docChgLst>
    <pc:chgData name="Yepes, John" userId="S::jay170@msstate.edu::1dc19ed9-d9c5-4b24-bfc4-282a9757bf3d" providerId="AD" clId="Web-{5E706C1B-C0E4-15AA-9A55-BD83212FBEC9}"/>
    <pc:docChg chg="addSld delSld modSld">
      <pc:chgData name="Yepes, John" userId="S::jay170@msstate.edu::1dc19ed9-d9c5-4b24-bfc4-282a9757bf3d" providerId="AD" clId="Web-{5E706C1B-C0E4-15AA-9A55-BD83212FBEC9}" dt="2024-12-02T22:48:37.643" v="256" actId="20577"/>
      <pc:docMkLst>
        <pc:docMk/>
      </pc:docMkLst>
      <pc:sldChg chg="addSp delSp modSp">
        <pc:chgData name="Yepes, John" userId="S::jay170@msstate.edu::1dc19ed9-d9c5-4b24-bfc4-282a9757bf3d" providerId="AD" clId="Web-{5E706C1B-C0E4-15AA-9A55-BD83212FBEC9}" dt="2024-12-02T17:56:07.216" v="37" actId="1076"/>
        <pc:sldMkLst>
          <pc:docMk/>
          <pc:sldMk cId="1416060914" sldId="258"/>
        </pc:sldMkLst>
        <pc:spChg chg="ord">
          <ac:chgData name="Yepes, John" userId="S::jay170@msstate.edu::1dc19ed9-d9c5-4b24-bfc4-282a9757bf3d" providerId="AD" clId="Web-{5E706C1B-C0E4-15AA-9A55-BD83212FBEC9}" dt="2024-12-02T17:51:46.628" v="19"/>
          <ac:spMkLst>
            <pc:docMk/>
            <pc:sldMk cId="1416060914" sldId="258"/>
            <ac:spMk id="2" creationId="{E71D6833-5001-D613-A207-AB4D64AFC442}"/>
          </ac:spMkLst>
        </pc:spChg>
        <pc:spChg chg="ord">
          <ac:chgData name="Yepes, John" userId="S::jay170@msstate.edu::1dc19ed9-d9c5-4b24-bfc4-282a9757bf3d" providerId="AD" clId="Web-{5E706C1B-C0E4-15AA-9A55-BD83212FBEC9}" dt="2024-12-02T17:50:59.595" v="16"/>
          <ac:spMkLst>
            <pc:docMk/>
            <pc:sldMk cId="1416060914" sldId="258"/>
            <ac:spMk id="6" creationId="{A535B8B5-54BA-C2CA-C1C9-0DF9990FA194}"/>
          </ac:spMkLst>
        </pc:spChg>
        <pc:spChg chg="ord">
          <ac:chgData name="Yepes, John" userId="S::jay170@msstate.edu::1dc19ed9-d9c5-4b24-bfc4-282a9757bf3d" providerId="AD" clId="Web-{5E706C1B-C0E4-15AA-9A55-BD83212FBEC9}" dt="2024-12-02T17:55:47.481" v="36"/>
          <ac:spMkLst>
            <pc:docMk/>
            <pc:sldMk cId="1416060914" sldId="258"/>
            <ac:spMk id="7" creationId="{4653E64B-5516-3ED1-0858-AA2BFC9FDB69}"/>
          </ac:spMkLst>
        </pc:spChg>
        <pc:picChg chg="add del mod ord">
          <ac:chgData name="Yepes, John" userId="S::jay170@msstate.edu::1dc19ed9-d9c5-4b24-bfc4-282a9757bf3d" providerId="AD" clId="Web-{5E706C1B-C0E4-15AA-9A55-BD83212FBEC9}" dt="2024-12-02T17:52:07.410" v="21"/>
          <ac:picMkLst>
            <pc:docMk/>
            <pc:sldMk cId="1416060914" sldId="258"/>
            <ac:picMk id="3" creationId="{C7206563-50A8-4F02-8A2A-6D6BD3B95753}"/>
          </ac:picMkLst>
        </pc:picChg>
        <pc:picChg chg="add mod ord">
          <ac:chgData name="Yepes, John" userId="S::jay170@msstate.edu::1dc19ed9-d9c5-4b24-bfc4-282a9757bf3d" providerId="AD" clId="Web-{5E706C1B-C0E4-15AA-9A55-BD83212FBEC9}" dt="2024-12-02T17:54:12.196" v="25"/>
          <ac:picMkLst>
            <pc:docMk/>
            <pc:sldMk cId="1416060914" sldId="258"/>
            <ac:picMk id="4" creationId="{8683261B-496D-379C-5908-BA96DC2915AA}"/>
          </ac:picMkLst>
        </pc:picChg>
        <pc:picChg chg="add mod ord">
          <ac:chgData name="Yepes, John" userId="S::jay170@msstate.edu::1dc19ed9-d9c5-4b24-bfc4-282a9757bf3d" providerId="AD" clId="Web-{5E706C1B-C0E4-15AA-9A55-BD83212FBEC9}" dt="2024-12-02T17:56:07.216" v="37" actId="1076"/>
          <ac:picMkLst>
            <pc:docMk/>
            <pc:sldMk cId="1416060914" sldId="258"/>
            <ac:picMk id="8" creationId="{B345E7C9-521A-260A-07FC-F60B0F1EDC29}"/>
          </ac:picMkLst>
        </pc:picChg>
      </pc:sldChg>
      <pc:sldChg chg="delSp modSp del">
        <pc:chgData name="Yepes, John" userId="S::jay170@msstate.edu::1dc19ed9-d9c5-4b24-bfc4-282a9757bf3d" providerId="AD" clId="Web-{5E706C1B-C0E4-15AA-9A55-BD83212FBEC9}" dt="2024-12-02T19:12:46.976" v="82"/>
        <pc:sldMkLst>
          <pc:docMk/>
          <pc:sldMk cId="1647273968" sldId="270"/>
        </pc:sldMkLst>
        <pc:spChg chg="mod">
          <ac:chgData name="Yepes, John" userId="S::jay170@msstate.edu::1dc19ed9-d9c5-4b24-bfc4-282a9757bf3d" providerId="AD" clId="Web-{5E706C1B-C0E4-15AA-9A55-BD83212FBEC9}" dt="2024-12-02T18:09:34.808" v="69" actId="14100"/>
          <ac:spMkLst>
            <pc:docMk/>
            <pc:sldMk cId="1647273968" sldId="270"/>
            <ac:spMk id="3" creationId="{7AD7C06A-1F68-4B3E-93D5-68788CD51B8D}"/>
          </ac:spMkLst>
        </pc:spChg>
        <pc:spChg chg="mod">
          <ac:chgData name="Yepes, John" userId="S::jay170@msstate.edu::1dc19ed9-d9c5-4b24-bfc4-282a9757bf3d" providerId="AD" clId="Web-{5E706C1B-C0E4-15AA-9A55-BD83212FBEC9}" dt="2024-12-02T18:14:43.366" v="73" actId="1076"/>
          <ac:spMkLst>
            <pc:docMk/>
            <pc:sldMk cId="1647273968" sldId="270"/>
            <ac:spMk id="26" creationId="{35FA9BC5-9E8C-9E66-6E82-41AE74857AFC}"/>
          </ac:spMkLst>
        </pc:spChg>
        <pc:picChg chg="del mod">
          <ac:chgData name="Yepes, John" userId="S::jay170@msstate.edu::1dc19ed9-d9c5-4b24-bfc4-282a9757bf3d" providerId="AD" clId="Web-{5E706C1B-C0E4-15AA-9A55-BD83212FBEC9}" dt="2024-12-02T18:59:29.136" v="74"/>
          <ac:picMkLst>
            <pc:docMk/>
            <pc:sldMk cId="1647273968" sldId="270"/>
            <ac:picMk id="6" creationId="{57C53D44-7B4A-4AD6-9600-2C8209A80A6E}"/>
          </ac:picMkLst>
        </pc:picChg>
      </pc:sldChg>
      <pc:sldChg chg="modSp">
        <pc:chgData name="Yepes, John" userId="S::jay170@msstate.edu::1dc19ed9-d9c5-4b24-bfc4-282a9757bf3d" providerId="AD" clId="Web-{5E706C1B-C0E4-15AA-9A55-BD83212FBEC9}" dt="2024-12-02T21:07:10.152" v="218" actId="14100"/>
        <pc:sldMkLst>
          <pc:docMk/>
          <pc:sldMk cId="3949771696" sldId="277"/>
        </pc:sldMkLst>
        <pc:picChg chg="mod">
          <ac:chgData name="Yepes, John" userId="S::jay170@msstate.edu::1dc19ed9-d9c5-4b24-bfc4-282a9757bf3d" providerId="AD" clId="Web-{5E706C1B-C0E4-15AA-9A55-BD83212FBEC9}" dt="2024-12-02T21:07:10.152" v="218" actId="14100"/>
          <ac:picMkLst>
            <pc:docMk/>
            <pc:sldMk cId="3949771696" sldId="277"/>
            <ac:picMk id="7" creationId="{5CADD184-5F7D-6CFD-DC4B-B6DFAB685E04}"/>
          </ac:picMkLst>
        </pc:picChg>
      </pc:sldChg>
      <pc:sldChg chg="modSp del">
        <pc:chgData name="Yepes, John" userId="S::jay170@msstate.edu::1dc19ed9-d9c5-4b24-bfc4-282a9757bf3d" providerId="AD" clId="Web-{5E706C1B-C0E4-15AA-9A55-BD83212FBEC9}" dt="2024-12-02T17:47:52.885" v="5"/>
        <pc:sldMkLst>
          <pc:docMk/>
          <pc:sldMk cId="299054277" sldId="278"/>
        </pc:sldMkLst>
        <pc:spChg chg="mod">
          <ac:chgData name="Yepes, John" userId="S::jay170@msstate.edu::1dc19ed9-d9c5-4b24-bfc4-282a9757bf3d" providerId="AD" clId="Web-{5E706C1B-C0E4-15AA-9A55-BD83212FBEC9}" dt="2024-12-02T17:32:50.103" v="3" actId="1076"/>
          <ac:spMkLst>
            <pc:docMk/>
            <pc:sldMk cId="299054277" sldId="278"/>
            <ac:spMk id="2" creationId="{A393DD9E-99C1-4EEE-BFA2-96F014AA8BCE}"/>
          </ac:spMkLst>
        </pc:spChg>
      </pc:sldChg>
      <pc:sldChg chg="addSp delSp modSp add del">
        <pc:chgData name="Yepes, John" userId="S::jay170@msstate.edu::1dc19ed9-d9c5-4b24-bfc4-282a9757bf3d" providerId="AD" clId="Web-{5E706C1B-C0E4-15AA-9A55-BD83212FBEC9}" dt="2024-12-02T22:48:37.643" v="256" actId="20577"/>
        <pc:sldMkLst>
          <pc:docMk/>
          <pc:sldMk cId="2386867666" sldId="279"/>
        </pc:sldMkLst>
        <pc:spChg chg="mod">
          <ac:chgData name="Yepes, John" userId="S::jay170@msstate.edu::1dc19ed9-d9c5-4b24-bfc4-282a9757bf3d" providerId="AD" clId="Web-{5E706C1B-C0E4-15AA-9A55-BD83212FBEC9}" dt="2024-12-02T19:50:44.055" v="104" actId="1076"/>
          <ac:spMkLst>
            <pc:docMk/>
            <pc:sldMk cId="2386867666" sldId="279"/>
            <ac:spMk id="16" creationId="{B0F614F5-1E02-0763-93B1-E14C60B0B5F3}"/>
          </ac:spMkLst>
        </pc:spChg>
        <pc:spChg chg="mod">
          <ac:chgData name="Yepes, John" userId="S::jay170@msstate.edu::1dc19ed9-d9c5-4b24-bfc4-282a9757bf3d" providerId="AD" clId="Web-{5E706C1B-C0E4-15AA-9A55-BD83212FBEC9}" dt="2024-12-02T22:48:37.643" v="256" actId="20577"/>
          <ac:spMkLst>
            <pc:docMk/>
            <pc:sldMk cId="2386867666" sldId="279"/>
            <ac:spMk id="19" creationId="{E87441A4-C56D-19BD-FAC4-F6592D9F79EC}"/>
          </ac:spMkLst>
        </pc:spChg>
        <pc:spChg chg="mod">
          <ac:chgData name="Yepes, John" userId="S::jay170@msstate.edu::1dc19ed9-d9c5-4b24-bfc4-282a9757bf3d" providerId="AD" clId="Web-{5E706C1B-C0E4-15AA-9A55-BD83212FBEC9}" dt="2024-12-02T19:50:27.539" v="99" actId="1076"/>
          <ac:spMkLst>
            <pc:docMk/>
            <pc:sldMk cId="2386867666" sldId="279"/>
            <ac:spMk id="23" creationId="{29CC41DA-A031-96F9-4EAE-79D0FE24897D}"/>
          </ac:spMkLst>
        </pc:spChg>
        <pc:spChg chg="mod">
          <ac:chgData name="Yepes, John" userId="S::jay170@msstate.edu::1dc19ed9-d9c5-4b24-bfc4-282a9757bf3d" providerId="AD" clId="Web-{5E706C1B-C0E4-15AA-9A55-BD83212FBEC9}" dt="2024-12-02T19:50:37.477" v="102" actId="1076"/>
          <ac:spMkLst>
            <pc:docMk/>
            <pc:sldMk cId="2386867666" sldId="279"/>
            <ac:spMk id="25" creationId="{5E9CD24A-8D4D-B93B-BB76-288BD519831A}"/>
          </ac:spMkLst>
        </pc:spChg>
        <pc:spChg chg="mod">
          <ac:chgData name="Yepes, John" userId="S::jay170@msstate.edu::1dc19ed9-d9c5-4b24-bfc4-282a9757bf3d" providerId="AD" clId="Web-{5E706C1B-C0E4-15AA-9A55-BD83212FBEC9}" dt="2024-12-02T19:41:44.974" v="93" actId="14100"/>
          <ac:spMkLst>
            <pc:docMk/>
            <pc:sldMk cId="2386867666" sldId="279"/>
            <ac:spMk id="26" creationId="{5A8E2DBA-963A-AEB8-284B-E313DD4F8279}"/>
          </ac:spMkLst>
        </pc:spChg>
        <pc:spChg chg="ord">
          <ac:chgData name="Yepes, John" userId="S::jay170@msstate.edu::1dc19ed9-d9c5-4b24-bfc4-282a9757bf3d" providerId="AD" clId="Web-{5E706C1B-C0E4-15AA-9A55-BD83212FBEC9}" dt="2024-12-02T19:52:18.136" v="109"/>
          <ac:spMkLst>
            <pc:docMk/>
            <pc:sldMk cId="2386867666" sldId="279"/>
            <ac:spMk id="27" creationId="{11E45DE3-728C-5225-6EA6-C9458F551404}"/>
          </ac:spMkLst>
        </pc:spChg>
        <pc:picChg chg="add mod">
          <ac:chgData name="Yepes, John" userId="S::jay170@msstate.edu::1dc19ed9-d9c5-4b24-bfc4-282a9757bf3d" providerId="AD" clId="Web-{5E706C1B-C0E4-15AA-9A55-BD83212FBEC9}" dt="2024-12-02T19:41:21.676" v="92" actId="14100"/>
          <ac:picMkLst>
            <pc:docMk/>
            <pc:sldMk cId="2386867666" sldId="279"/>
            <ac:picMk id="2" creationId="{C6149966-F03B-1C2D-511E-A3E2B928B137}"/>
          </ac:picMkLst>
        </pc:picChg>
        <pc:picChg chg="del">
          <ac:chgData name="Yepes, John" userId="S::jay170@msstate.edu::1dc19ed9-d9c5-4b24-bfc4-282a9757bf3d" providerId="AD" clId="Web-{5E706C1B-C0E4-15AA-9A55-BD83212FBEC9}" dt="2024-12-02T19:40:54.519" v="88"/>
          <ac:picMkLst>
            <pc:docMk/>
            <pc:sldMk cId="2386867666" sldId="279"/>
            <ac:picMk id="5" creationId="{D51EB312-AB0F-144F-0743-366FB5608343}"/>
          </ac:picMkLst>
        </pc:picChg>
        <pc:picChg chg="mod">
          <ac:chgData name="Yepes, John" userId="S::jay170@msstate.edu::1dc19ed9-d9c5-4b24-bfc4-282a9757bf3d" providerId="AD" clId="Web-{5E706C1B-C0E4-15AA-9A55-BD83212FBEC9}" dt="2024-12-02T19:50:37.445" v="101" actId="1076"/>
          <ac:picMkLst>
            <pc:docMk/>
            <pc:sldMk cId="2386867666" sldId="279"/>
            <ac:picMk id="15" creationId="{B2E84EC3-CDC9-D4FD-AC1F-A0A3FE0BBCCD}"/>
          </ac:picMkLst>
        </pc:picChg>
        <pc:picChg chg="mod">
          <ac:chgData name="Yepes, John" userId="S::jay170@msstate.edu::1dc19ed9-d9c5-4b24-bfc4-282a9757bf3d" providerId="AD" clId="Web-{5E706C1B-C0E4-15AA-9A55-BD83212FBEC9}" dt="2024-12-02T19:50:22.054" v="98" actId="1076"/>
          <ac:picMkLst>
            <pc:docMk/>
            <pc:sldMk cId="2386867666" sldId="279"/>
            <ac:picMk id="22" creationId="{6DB4BD59-736B-9F8A-3BC1-3FA1DB554A14}"/>
          </ac:picMkLst>
        </pc:picChg>
        <pc:picChg chg="mod">
          <ac:chgData name="Yepes, John" userId="S::jay170@msstate.edu::1dc19ed9-d9c5-4b24-bfc4-282a9757bf3d" providerId="AD" clId="Web-{5E706C1B-C0E4-15AA-9A55-BD83212FBEC9}" dt="2024-12-02T19:50:37.508" v="103" actId="1076"/>
          <ac:picMkLst>
            <pc:docMk/>
            <pc:sldMk cId="2386867666" sldId="279"/>
            <ac:picMk id="34" creationId="{8274BE82-72FA-7D84-811E-539C0EC23641}"/>
          </ac:picMkLst>
        </pc:picChg>
      </pc:sldChg>
      <pc:sldChg chg="addSp delSp modSp">
        <pc:chgData name="Yepes, John" userId="S::jay170@msstate.edu::1dc19ed9-d9c5-4b24-bfc4-282a9757bf3d" providerId="AD" clId="Web-{5E706C1B-C0E4-15AA-9A55-BD83212FBEC9}" dt="2024-12-02T20:38:17.341" v="212" actId="20577"/>
        <pc:sldMkLst>
          <pc:docMk/>
          <pc:sldMk cId="3157086536" sldId="280"/>
        </pc:sldMkLst>
        <pc:spChg chg="del">
          <ac:chgData name="Yepes, John" userId="S::jay170@msstate.edu::1dc19ed9-d9c5-4b24-bfc4-282a9757bf3d" providerId="AD" clId="Web-{5E706C1B-C0E4-15AA-9A55-BD83212FBEC9}" dt="2024-12-02T20:33:04.205" v="146"/>
          <ac:spMkLst>
            <pc:docMk/>
            <pc:sldMk cId="3157086536" sldId="280"/>
            <ac:spMk id="2" creationId="{F6892A68-05E9-4BE2-99F8-B6DD85AE82D0}"/>
          </ac:spMkLst>
        </pc:spChg>
        <pc:spChg chg="add mod">
          <ac:chgData name="Yepes, John" userId="S::jay170@msstate.edu::1dc19ed9-d9c5-4b24-bfc4-282a9757bf3d" providerId="AD" clId="Web-{5E706C1B-C0E4-15AA-9A55-BD83212FBEC9}" dt="2024-12-02T20:37:51.293" v="207" actId="14100"/>
          <ac:spMkLst>
            <pc:docMk/>
            <pc:sldMk cId="3157086536" sldId="280"/>
            <ac:spMk id="5" creationId="{A6322CA7-8686-5113-AFD6-D7494CC6F68A}"/>
          </ac:spMkLst>
        </pc:spChg>
        <pc:spChg chg="add">
          <ac:chgData name="Yepes, John" userId="S::jay170@msstate.edu::1dc19ed9-d9c5-4b24-bfc4-282a9757bf3d" providerId="AD" clId="Web-{5E706C1B-C0E4-15AA-9A55-BD83212FBEC9}" dt="2024-12-02T20:37:32.136" v="202"/>
          <ac:spMkLst>
            <pc:docMk/>
            <pc:sldMk cId="3157086536" sldId="280"/>
            <ac:spMk id="9" creationId="{DF5AD5DA-8203-4F0D-4509-C0569FE569F2}"/>
          </ac:spMkLst>
        </pc:spChg>
        <pc:spChg chg="add">
          <ac:chgData name="Yepes, John" userId="S::jay170@msstate.edu::1dc19ed9-d9c5-4b24-bfc4-282a9757bf3d" providerId="AD" clId="Web-{5E706C1B-C0E4-15AA-9A55-BD83212FBEC9}" dt="2024-12-02T20:37:32.152" v="203"/>
          <ac:spMkLst>
            <pc:docMk/>
            <pc:sldMk cId="3157086536" sldId="280"/>
            <ac:spMk id="11" creationId="{8FFE1B78-C111-C457-8BA8-E974269368DE}"/>
          </ac:spMkLst>
        </pc:spChg>
        <pc:spChg chg="mod">
          <ac:chgData name="Yepes, John" userId="S::jay170@msstate.edu::1dc19ed9-d9c5-4b24-bfc4-282a9757bf3d" providerId="AD" clId="Web-{5E706C1B-C0E4-15AA-9A55-BD83212FBEC9}" dt="2024-12-02T20:18:54.379" v="145" actId="1076"/>
          <ac:spMkLst>
            <pc:docMk/>
            <pc:sldMk cId="3157086536" sldId="280"/>
            <ac:spMk id="14" creationId="{1E15E5E6-97AD-5F84-F3BD-D2287C337C96}"/>
          </ac:spMkLst>
        </pc:spChg>
        <pc:spChg chg="del">
          <ac:chgData name="Yepes, John" userId="S::jay170@msstate.edu::1dc19ed9-d9c5-4b24-bfc4-282a9757bf3d" providerId="AD" clId="Web-{5E706C1B-C0E4-15AA-9A55-BD83212FBEC9}" dt="2024-12-02T20:37:10.245" v="200"/>
          <ac:spMkLst>
            <pc:docMk/>
            <pc:sldMk cId="3157086536" sldId="280"/>
            <ac:spMk id="17" creationId="{9A4A876F-D7FC-4266-A3FF-17F68D65CA0F}"/>
          </ac:spMkLst>
        </pc:spChg>
        <pc:spChg chg="del">
          <ac:chgData name="Yepes, John" userId="S::jay170@msstate.edu::1dc19ed9-d9c5-4b24-bfc4-282a9757bf3d" providerId="AD" clId="Web-{5E706C1B-C0E4-15AA-9A55-BD83212FBEC9}" dt="2024-12-02T20:18:49.332" v="142"/>
          <ac:spMkLst>
            <pc:docMk/>
            <pc:sldMk cId="3157086536" sldId="280"/>
            <ac:spMk id="18" creationId="{33502995-D2FB-747C-44BA-5CABD915AB38}"/>
          </ac:spMkLst>
        </pc:spChg>
        <pc:spChg chg="del">
          <ac:chgData name="Yepes, John" userId="S::jay170@msstate.edu::1dc19ed9-d9c5-4b24-bfc4-282a9757bf3d" providerId="AD" clId="Web-{5E706C1B-C0E4-15AA-9A55-BD83212FBEC9}" dt="2024-12-02T20:37:19.339" v="201"/>
          <ac:spMkLst>
            <pc:docMk/>
            <pc:sldMk cId="3157086536" sldId="280"/>
            <ac:spMk id="19" creationId="{4873AAFA-A807-4642-95F5-B8356DA1B99A}"/>
          </ac:spMkLst>
        </pc:spChg>
        <pc:spChg chg="mod">
          <ac:chgData name="Yepes, John" userId="S::jay170@msstate.edu::1dc19ed9-d9c5-4b24-bfc4-282a9757bf3d" providerId="AD" clId="Web-{5E706C1B-C0E4-15AA-9A55-BD83212FBEC9}" dt="2024-12-02T20:38:17.341" v="212" actId="20577"/>
          <ac:spMkLst>
            <pc:docMk/>
            <pc:sldMk cId="3157086536" sldId="280"/>
            <ac:spMk id="20" creationId="{269CC54C-26F4-7A1E-824F-903D8AED5A52}"/>
          </ac:spMkLst>
        </pc:spChg>
        <pc:picChg chg="add mod">
          <ac:chgData name="Yepes, John" userId="S::jay170@msstate.edu::1dc19ed9-d9c5-4b24-bfc4-282a9757bf3d" providerId="AD" clId="Web-{5E706C1B-C0E4-15AA-9A55-BD83212FBEC9}" dt="2024-12-02T20:37:42.246" v="205" actId="1076"/>
          <ac:picMkLst>
            <pc:docMk/>
            <pc:sldMk cId="3157086536" sldId="280"/>
            <ac:picMk id="6" creationId="{DED8476B-3D99-7CD1-7788-D9CFCD6AE944}"/>
          </ac:picMkLst>
        </pc:picChg>
        <pc:picChg chg="add mod">
          <ac:chgData name="Yepes, John" userId="S::jay170@msstate.edu::1dc19ed9-d9c5-4b24-bfc4-282a9757bf3d" providerId="AD" clId="Web-{5E706C1B-C0E4-15AA-9A55-BD83212FBEC9}" dt="2024-12-02T20:37:39.480" v="204" actId="1076"/>
          <ac:picMkLst>
            <pc:docMk/>
            <pc:sldMk cId="3157086536" sldId="280"/>
            <ac:picMk id="7" creationId="{7B078298-DD1A-00D5-A036-90DE611A7BA9}"/>
          </ac:picMkLst>
        </pc:picChg>
        <pc:picChg chg="del">
          <ac:chgData name="Yepes, John" userId="S::jay170@msstate.edu::1dc19ed9-d9c5-4b24-bfc4-282a9757bf3d" providerId="AD" clId="Web-{5E706C1B-C0E4-15AA-9A55-BD83212FBEC9}" dt="2024-12-02T20:33:09.346" v="148"/>
          <ac:picMkLst>
            <pc:docMk/>
            <pc:sldMk cId="3157086536" sldId="280"/>
            <ac:picMk id="25" creationId="{35685DEB-3E6E-BCC4-1F7D-81431FF7FC1D}"/>
          </ac:picMkLst>
        </pc:picChg>
        <pc:cxnChg chg="del">
          <ac:chgData name="Yepes, John" userId="S::jay170@msstate.edu::1dc19ed9-d9c5-4b24-bfc4-282a9757bf3d" providerId="AD" clId="Web-{5E706C1B-C0E4-15AA-9A55-BD83212FBEC9}" dt="2024-12-02T20:33:06.596" v="147"/>
          <ac:cxnSpMkLst>
            <pc:docMk/>
            <pc:sldMk cId="3157086536" sldId="280"/>
            <ac:cxnSpMk id="22" creationId="{26FAA141-4DB8-6AAC-13D0-3E2C7C403E2F}"/>
          </ac:cxnSpMkLst>
        </pc:cxnChg>
      </pc:sldChg>
      <pc:sldChg chg="addSp delSp">
        <pc:chgData name="Yepes, John" userId="S::jay170@msstate.edu::1dc19ed9-d9c5-4b24-bfc4-282a9757bf3d" providerId="AD" clId="Web-{5E706C1B-C0E4-15AA-9A55-BD83212FBEC9}" dt="2024-12-02T21:44:58.374" v="222"/>
        <pc:sldMkLst>
          <pc:docMk/>
          <pc:sldMk cId="131543906" sldId="285"/>
        </pc:sldMkLst>
        <pc:picChg chg="add del">
          <ac:chgData name="Yepes, John" userId="S::jay170@msstate.edu::1dc19ed9-d9c5-4b24-bfc4-282a9757bf3d" providerId="AD" clId="Web-{5E706C1B-C0E4-15AA-9A55-BD83212FBEC9}" dt="2024-12-02T21:44:58.374" v="222"/>
          <ac:picMkLst>
            <pc:docMk/>
            <pc:sldMk cId="131543906" sldId="285"/>
            <ac:picMk id="8" creationId="{7FD66B17-2512-46C3-A657-CB1E2F7965F0}"/>
          </ac:picMkLst>
        </pc:picChg>
      </pc:sldChg>
      <pc:sldChg chg="modSp del">
        <pc:chgData name="Yepes, John" userId="S::jay170@msstate.edu::1dc19ed9-d9c5-4b24-bfc4-282a9757bf3d" providerId="AD" clId="Web-{5E706C1B-C0E4-15AA-9A55-BD83212FBEC9}" dt="2024-12-02T18:05:14.986" v="61"/>
        <pc:sldMkLst>
          <pc:docMk/>
          <pc:sldMk cId="735395467" sldId="289"/>
        </pc:sldMkLst>
        <pc:spChg chg="mod">
          <ac:chgData name="Yepes, John" userId="S::jay170@msstate.edu::1dc19ed9-d9c5-4b24-bfc4-282a9757bf3d" providerId="AD" clId="Web-{5E706C1B-C0E4-15AA-9A55-BD83212FBEC9}" dt="2024-12-02T17:27:26.732" v="1" actId="20577"/>
          <ac:spMkLst>
            <pc:docMk/>
            <pc:sldMk cId="735395467" sldId="289"/>
            <ac:spMk id="2" creationId="{B3864E79-F982-A7E0-F1BF-140FAB8CD082}"/>
          </ac:spMkLst>
        </pc:spChg>
        <pc:spChg chg="mod">
          <ac:chgData name="Yepes, John" userId="S::jay170@msstate.edu::1dc19ed9-d9c5-4b24-bfc4-282a9757bf3d" providerId="AD" clId="Web-{5E706C1B-C0E4-15AA-9A55-BD83212FBEC9}" dt="2024-12-02T17:28:06.359" v="2"/>
          <ac:spMkLst>
            <pc:docMk/>
            <pc:sldMk cId="735395467" sldId="289"/>
            <ac:spMk id="10" creationId="{BD5CA45A-1AA6-FAE0-E35F-AB87EC00C86A}"/>
          </ac:spMkLst>
        </pc:spChg>
      </pc:sldChg>
      <pc:sldChg chg="del">
        <pc:chgData name="Yepes, John" userId="S::jay170@msstate.edu::1dc19ed9-d9c5-4b24-bfc4-282a9757bf3d" providerId="AD" clId="Web-{5E706C1B-C0E4-15AA-9A55-BD83212FBEC9}" dt="2024-12-02T19:15:49.576" v="84"/>
        <pc:sldMkLst>
          <pc:docMk/>
          <pc:sldMk cId="2146857428" sldId="290"/>
        </pc:sldMkLst>
      </pc:sldChg>
      <pc:sldChg chg="addSp delSp modSp del">
        <pc:chgData name="Yepes, John" userId="S::jay170@msstate.edu::1dc19ed9-d9c5-4b24-bfc4-282a9757bf3d" providerId="AD" clId="Web-{5E706C1B-C0E4-15AA-9A55-BD83212FBEC9}" dt="2024-12-02T18:00:20.100" v="51"/>
        <pc:sldMkLst>
          <pc:docMk/>
          <pc:sldMk cId="897453919" sldId="293"/>
        </pc:sldMkLst>
        <pc:spChg chg="add del mod">
          <ac:chgData name="Yepes, John" userId="S::jay170@msstate.edu::1dc19ed9-d9c5-4b24-bfc4-282a9757bf3d" providerId="AD" clId="Web-{5E706C1B-C0E4-15AA-9A55-BD83212FBEC9}" dt="2024-12-02T17:58:55.253" v="46"/>
          <ac:spMkLst>
            <pc:docMk/>
            <pc:sldMk cId="897453919" sldId="293"/>
            <ac:spMk id="2" creationId="{1078A838-F78E-2CEA-1D18-E8C9A708D499}"/>
          </ac:spMkLst>
        </pc:spChg>
        <pc:spChg chg="add mod">
          <ac:chgData name="Yepes, John" userId="S::jay170@msstate.edu::1dc19ed9-d9c5-4b24-bfc4-282a9757bf3d" providerId="AD" clId="Web-{5E706C1B-C0E4-15AA-9A55-BD83212FBEC9}" dt="2024-12-02T17:59:33.880" v="49"/>
          <ac:spMkLst>
            <pc:docMk/>
            <pc:sldMk cId="897453919" sldId="293"/>
            <ac:spMk id="5" creationId="{B63D9FDF-93C1-4A82-2EE6-3E31F0C081F7}"/>
          </ac:spMkLst>
        </pc:spChg>
      </pc:sldChg>
      <pc:sldChg chg="modSp add">
        <pc:chgData name="Yepes, John" userId="S::jay170@msstate.edu::1dc19ed9-d9c5-4b24-bfc4-282a9757bf3d" providerId="AD" clId="Web-{5E706C1B-C0E4-15AA-9A55-BD83212FBEC9}" dt="2024-12-02T18:09:12.666" v="68"/>
        <pc:sldMkLst>
          <pc:docMk/>
          <pc:sldMk cId="203704509" sldId="294"/>
        </pc:sldMkLst>
        <pc:graphicFrameChg chg="mod modGraphic">
          <ac:chgData name="Yepes, John" userId="S::jay170@msstate.edu::1dc19ed9-d9c5-4b24-bfc4-282a9757bf3d" providerId="AD" clId="Web-{5E706C1B-C0E4-15AA-9A55-BD83212FBEC9}" dt="2024-12-02T18:09:12.666" v="68"/>
          <ac:graphicFrameMkLst>
            <pc:docMk/>
            <pc:sldMk cId="203704509" sldId="294"/>
            <ac:graphicFrameMk id="26" creationId="{0DD02334-FF18-CD96-9BF3-EDEBB9F3FD60}"/>
          </ac:graphicFrameMkLst>
        </pc:graphicFrameChg>
        <pc:picChg chg="mod">
          <ac:chgData name="Yepes, John" userId="S::jay170@msstate.edu::1dc19ed9-d9c5-4b24-bfc4-282a9757bf3d" providerId="AD" clId="Web-{5E706C1B-C0E4-15AA-9A55-BD83212FBEC9}" dt="2024-12-02T17:48:25.105" v="10"/>
          <ac:picMkLst>
            <pc:docMk/>
            <pc:sldMk cId="203704509" sldId="294"/>
            <ac:picMk id="30" creationId="{D0367F51-B0ED-2FBD-AD4B-F4736AB31C27}"/>
          </ac:picMkLst>
        </pc:picChg>
      </pc:sldChg>
      <pc:sldChg chg="addSp modSp add">
        <pc:chgData name="Yepes, John" userId="S::jay170@msstate.edu::1dc19ed9-d9c5-4b24-bfc4-282a9757bf3d" providerId="AD" clId="Web-{5E706C1B-C0E4-15AA-9A55-BD83212FBEC9}" dt="2024-12-02T18:01:43.369" v="59" actId="1076"/>
        <pc:sldMkLst>
          <pc:docMk/>
          <pc:sldMk cId="2674665595" sldId="295"/>
        </pc:sldMkLst>
        <pc:spChg chg="add">
          <ac:chgData name="Yepes, John" userId="S::jay170@msstate.edu::1dc19ed9-d9c5-4b24-bfc4-282a9757bf3d" providerId="AD" clId="Web-{5E706C1B-C0E4-15AA-9A55-BD83212FBEC9}" dt="2024-12-02T18:00:33.100" v="52"/>
          <ac:spMkLst>
            <pc:docMk/>
            <pc:sldMk cId="2674665595" sldId="295"/>
            <ac:spMk id="3" creationId="{F2C2EF8F-313E-246F-08AA-05922C5359FC}"/>
          </ac:spMkLst>
        </pc:spChg>
        <pc:spChg chg="add">
          <ac:chgData name="Yepes, John" userId="S::jay170@msstate.edu::1dc19ed9-d9c5-4b24-bfc4-282a9757bf3d" providerId="AD" clId="Web-{5E706C1B-C0E4-15AA-9A55-BD83212FBEC9}" dt="2024-12-02T18:01:25.540" v="56"/>
          <ac:spMkLst>
            <pc:docMk/>
            <pc:sldMk cId="2674665595" sldId="295"/>
            <ac:spMk id="7" creationId="{EF4CB763-8525-9436-EDDF-86AEE5FD00C3}"/>
          </ac:spMkLst>
        </pc:spChg>
        <pc:picChg chg="mod modCrop">
          <ac:chgData name="Yepes, John" userId="S::jay170@msstate.edu::1dc19ed9-d9c5-4b24-bfc4-282a9757bf3d" providerId="AD" clId="Web-{5E706C1B-C0E4-15AA-9A55-BD83212FBEC9}" dt="2024-12-02T18:01:43.369" v="59" actId="1076"/>
          <ac:picMkLst>
            <pc:docMk/>
            <pc:sldMk cId="2674665595" sldId="295"/>
            <ac:picMk id="4" creationId="{4EEC0365-0191-417F-8731-63430F4431CE}"/>
          </ac:picMkLst>
        </pc:picChg>
        <pc:picChg chg="add">
          <ac:chgData name="Yepes, John" userId="S::jay170@msstate.edu::1dc19ed9-d9c5-4b24-bfc4-282a9757bf3d" providerId="AD" clId="Web-{5E706C1B-C0E4-15AA-9A55-BD83212FBEC9}" dt="2024-12-02T18:01:25.555" v="57"/>
          <ac:picMkLst>
            <pc:docMk/>
            <pc:sldMk cId="2674665595" sldId="295"/>
            <ac:picMk id="9" creationId="{8A2FE8C4-B686-3294-D0D6-43FF1F3B4376}"/>
          </ac:picMkLst>
        </pc:picChg>
      </pc:sldChg>
      <pc:sldChg chg="add">
        <pc:chgData name="Yepes, John" userId="S::jay170@msstate.edu::1dc19ed9-d9c5-4b24-bfc4-282a9757bf3d" providerId="AD" clId="Web-{5E706C1B-C0E4-15AA-9A55-BD83212FBEC9}" dt="2024-12-02T18:05:09.798" v="60"/>
        <pc:sldMkLst>
          <pc:docMk/>
          <pc:sldMk cId="3977201870" sldId="296"/>
        </pc:sldMkLst>
      </pc:sldChg>
      <pc:sldChg chg="addSp delSp modSp add">
        <pc:chgData name="Yepes, John" userId="S::jay170@msstate.edu::1dc19ed9-d9c5-4b24-bfc4-282a9757bf3d" providerId="AD" clId="Web-{5E706C1B-C0E4-15AA-9A55-BD83212FBEC9}" dt="2024-12-02T22:35:41.252" v="238"/>
        <pc:sldMkLst>
          <pc:docMk/>
          <pc:sldMk cId="2979404846" sldId="297"/>
        </pc:sldMkLst>
        <pc:spChg chg="add mod">
          <ac:chgData name="Yepes, John" userId="S::jay170@msstate.edu::1dc19ed9-d9c5-4b24-bfc4-282a9757bf3d" providerId="AD" clId="Web-{5E706C1B-C0E4-15AA-9A55-BD83212FBEC9}" dt="2024-12-02T19:12:35.694" v="81" actId="1076"/>
          <ac:spMkLst>
            <pc:docMk/>
            <pc:sldMk cId="2979404846" sldId="297"/>
            <ac:spMk id="6" creationId="{364107EA-9255-5CC5-DC73-89C3A71EAC2D}"/>
          </ac:spMkLst>
        </pc:spChg>
        <pc:spChg chg="del">
          <ac:chgData name="Yepes, John" userId="S::jay170@msstate.edu::1dc19ed9-d9c5-4b24-bfc4-282a9757bf3d" providerId="AD" clId="Web-{5E706C1B-C0E4-15AA-9A55-BD83212FBEC9}" dt="2024-12-02T22:35:41.252" v="238"/>
          <ac:spMkLst>
            <pc:docMk/>
            <pc:sldMk cId="2979404846" sldId="297"/>
            <ac:spMk id="9" creationId="{4D3311CF-9A53-8A3C-2593-055402469C45}"/>
          </ac:spMkLst>
        </pc:spChg>
        <pc:spChg chg="mod">
          <ac:chgData name="Yepes, John" userId="S::jay170@msstate.edu::1dc19ed9-d9c5-4b24-bfc4-282a9757bf3d" providerId="AD" clId="Web-{5E706C1B-C0E4-15AA-9A55-BD83212FBEC9}" dt="2024-12-02T22:35:37.314" v="236" actId="20577"/>
          <ac:spMkLst>
            <pc:docMk/>
            <pc:sldMk cId="2979404846" sldId="297"/>
            <ac:spMk id="10" creationId="{932D84F6-55ED-AC12-CCAF-52107E98A2E7}"/>
          </ac:spMkLst>
        </pc:spChg>
        <pc:spChg chg="mod">
          <ac:chgData name="Yepes, John" userId="S::jay170@msstate.edu::1dc19ed9-d9c5-4b24-bfc4-282a9757bf3d" providerId="AD" clId="Web-{5E706C1B-C0E4-15AA-9A55-BD83212FBEC9}" dt="2024-12-02T19:40:10.580" v="85" actId="14100"/>
          <ac:spMkLst>
            <pc:docMk/>
            <pc:sldMk cId="2979404846" sldId="297"/>
            <ac:spMk id="26" creationId="{35FA9BC5-9E8C-9E66-6E82-41AE74857AFC}"/>
          </ac:spMkLst>
        </pc:spChg>
        <pc:cxnChg chg="del">
          <ac:chgData name="Yepes, John" userId="S::jay170@msstate.edu::1dc19ed9-d9c5-4b24-bfc4-282a9757bf3d" providerId="AD" clId="Web-{5E706C1B-C0E4-15AA-9A55-BD83212FBEC9}" dt="2024-12-02T22:35:38.111" v="237"/>
          <ac:cxnSpMkLst>
            <pc:docMk/>
            <pc:sldMk cId="2979404846" sldId="297"/>
            <ac:cxnSpMk id="7" creationId="{758C6569-8E5A-B8EF-B0DC-B87507851BF5}"/>
          </ac:cxnSpMkLst>
        </pc:cxnChg>
      </pc:sldChg>
      <pc:sldChg chg="add">
        <pc:chgData name="Yepes, John" userId="S::jay170@msstate.edu::1dc19ed9-d9c5-4b24-bfc4-282a9757bf3d" providerId="AD" clId="Web-{5E706C1B-C0E4-15AA-9A55-BD83212FBEC9}" dt="2024-12-02T19:15:43.373" v="83"/>
        <pc:sldMkLst>
          <pc:docMk/>
          <pc:sldMk cId="4150360159" sldId="298"/>
        </pc:sldMkLst>
      </pc:sldChg>
      <pc:sldChg chg="modSp">
        <pc:chgData name="Yepes, John" userId="S::jay170@msstate.edu::1dc19ed9-d9c5-4b24-bfc4-282a9757bf3d" providerId="AD" clId="Web-{5E706C1B-C0E4-15AA-9A55-BD83212FBEC9}" dt="2024-12-02T21:06:51.261" v="217" actId="1076"/>
        <pc:sldMkLst>
          <pc:docMk/>
          <pc:sldMk cId="2885526166" sldId="299"/>
        </pc:sldMkLst>
        <pc:spChg chg="mod">
          <ac:chgData name="Yepes, John" userId="S::jay170@msstate.edu::1dc19ed9-d9c5-4b24-bfc4-282a9757bf3d" providerId="AD" clId="Web-{5E706C1B-C0E4-15AA-9A55-BD83212FBEC9}" dt="2024-12-02T21:06:45.667" v="215" actId="1076"/>
          <ac:spMkLst>
            <pc:docMk/>
            <pc:sldMk cId="2885526166" sldId="299"/>
            <ac:spMk id="2" creationId="{C02D4900-2532-E14C-D667-D907EE153A5C}"/>
          </ac:spMkLst>
        </pc:spChg>
        <pc:picChg chg="mod">
          <ac:chgData name="Yepes, John" userId="S::jay170@msstate.edu::1dc19ed9-d9c5-4b24-bfc4-282a9757bf3d" providerId="AD" clId="Web-{5E706C1B-C0E4-15AA-9A55-BD83212FBEC9}" dt="2024-12-02T21:06:51.261" v="217" actId="1076"/>
          <ac:picMkLst>
            <pc:docMk/>
            <pc:sldMk cId="2885526166" sldId="299"/>
            <ac:picMk id="7" creationId="{5CADD184-5F7D-6CFD-DC4B-B6DFAB685E04}"/>
          </ac:picMkLst>
        </pc:picChg>
      </pc:sldChg>
    </pc:docChg>
  </pc:docChgLst>
  <pc:docChgLst>
    <pc:chgData name="Yepes, John" userId="S::jay170@msstate.edu::1dc19ed9-d9c5-4b24-bfc4-282a9757bf3d" providerId="AD" clId="Web-{4FD479E0-EA37-A326-1EE9-A29042DA9A47}"/>
    <pc:docChg chg="addSld delSld modSld sldOrd">
      <pc:chgData name="Yepes, John" userId="S::jay170@msstate.edu::1dc19ed9-d9c5-4b24-bfc4-282a9757bf3d" providerId="AD" clId="Web-{4FD479E0-EA37-A326-1EE9-A29042DA9A47}" dt="2024-12-03T19:06:58.728" v="76" actId="20577"/>
      <pc:docMkLst>
        <pc:docMk/>
      </pc:docMkLst>
      <pc:sldChg chg="modSp">
        <pc:chgData name="Yepes, John" userId="S::jay170@msstate.edu::1dc19ed9-d9c5-4b24-bfc4-282a9757bf3d" providerId="AD" clId="Web-{4FD479E0-EA37-A326-1EE9-A29042DA9A47}" dt="2024-12-03T19:06:31.914" v="71" actId="20577"/>
        <pc:sldMkLst>
          <pc:docMk/>
          <pc:sldMk cId="694338977" sldId="260"/>
        </pc:sldMkLst>
        <pc:spChg chg="mod">
          <ac:chgData name="Yepes, John" userId="S::jay170@msstate.edu::1dc19ed9-d9c5-4b24-bfc4-282a9757bf3d" providerId="AD" clId="Web-{4FD479E0-EA37-A326-1EE9-A29042DA9A47}" dt="2024-12-03T19:06:31.914" v="71" actId="20577"/>
          <ac:spMkLst>
            <pc:docMk/>
            <pc:sldMk cId="694338977" sldId="260"/>
            <ac:spMk id="3" creationId="{FD835476-78B5-4DB0-168A-2EA2E58F04E8}"/>
          </ac:spMkLst>
        </pc:spChg>
      </pc:sldChg>
      <pc:sldChg chg="modSp ord">
        <pc:chgData name="Yepes, John" userId="S::jay170@msstate.edu::1dc19ed9-d9c5-4b24-bfc4-282a9757bf3d" providerId="AD" clId="Web-{4FD479E0-EA37-A326-1EE9-A29042DA9A47}" dt="2024-12-03T18:57:10.097" v="44"/>
        <pc:sldMkLst>
          <pc:docMk/>
          <pc:sldMk cId="3802787340" sldId="263"/>
        </pc:sldMkLst>
        <pc:spChg chg="mod">
          <ac:chgData name="Yepes, John" userId="S::jay170@msstate.edu::1dc19ed9-d9c5-4b24-bfc4-282a9757bf3d" providerId="AD" clId="Web-{4FD479E0-EA37-A326-1EE9-A29042DA9A47}" dt="2024-12-03T18:55:45.126" v="43" actId="20577"/>
          <ac:spMkLst>
            <pc:docMk/>
            <pc:sldMk cId="3802787340" sldId="263"/>
            <ac:spMk id="18" creationId="{BE823305-5391-71A0-4B7E-C7D82B57AB89}"/>
          </ac:spMkLst>
        </pc:spChg>
      </pc:sldChg>
      <pc:sldChg chg="del">
        <pc:chgData name="Yepes, John" userId="S::jay170@msstate.edu::1dc19ed9-d9c5-4b24-bfc4-282a9757bf3d" providerId="AD" clId="Web-{4FD479E0-EA37-A326-1EE9-A29042DA9A47}" dt="2024-12-03T18:51:22.679" v="3"/>
        <pc:sldMkLst>
          <pc:docMk/>
          <pc:sldMk cId="3157086536" sldId="280"/>
        </pc:sldMkLst>
      </pc:sldChg>
      <pc:sldChg chg="del">
        <pc:chgData name="Yepes, John" userId="S::jay170@msstate.edu::1dc19ed9-d9c5-4b24-bfc4-282a9757bf3d" providerId="AD" clId="Web-{4FD479E0-EA37-A326-1EE9-A29042DA9A47}" dt="2024-12-03T18:51:00.053" v="1"/>
        <pc:sldMkLst>
          <pc:docMk/>
          <pc:sldMk cId="131543906" sldId="285"/>
        </pc:sldMkLst>
      </pc:sldChg>
      <pc:sldChg chg="modSp">
        <pc:chgData name="Yepes, John" userId="S::jay170@msstate.edu::1dc19ed9-d9c5-4b24-bfc4-282a9757bf3d" providerId="AD" clId="Web-{4FD479E0-EA37-A326-1EE9-A29042DA9A47}" dt="2024-12-03T18:54:41.279" v="18" actId="20577"/>
        <pc:sldMkLst>
          <pc:docMk/>
          <pc:sldMk cId="2674665595" sldId="295"/>
        </pc:sldMkLst>
        <pc:spChg chg="mod">
          <ac:chgData name="Yepes, John" userId="S::jay170@msstate.edu::1dc19ed9-d9c5-4b24-bfc4-282a9757bf3d" providerId="AD" clId="Web-{4FD479E0-EA37-A326-1EE9-A29042DA9A47}" dt="2024-12-03T18:54:41.279" v="18" actId="20577"/>
          <ac:spMkLst>
            <pc:docMk/>
            <pc:sldMk cId="2674665595" sldId="295"/>
            <ac:spMk id="3" creationId="{F2C2EF8F-313E-246F-08AA-05922C5359FC}"/>
          </ac:spMkLst>
        </pc:spChg>
      </pc:sldChg>
      <pc:sldChg chg="modSp">
        <pc:chgData name="Yepes, John" userId="S::jay170@msstate.edu::1dc19ed9-d9c5-4b24-bfc4-282a9757bf3d" providerId="AD" clId="Web-{4FD479E0-EA37-A326-1EE9-A29042DA9A47}" dt="2024-12-03T18:55:01.811" v="32" actId="20577"/>
        <pc:sldMkLst>
          <pc:docMk/>
          <pc:sldMk cId="3977201870" sldId="296"/>
        </pc:sldMkLst>
        <pc:spChg chg="mod">
          <ac:chgData name="Yepes, John" userId="S::jay170@msstate.edu::1dc19ed9-d9c5-4b24-bfc4-282a9757bf3d" providerId="AD" clId="Web-{4FD479E0-EA37-A326-1EE9-A29042DA9A47}" dt="2024-12-03T18:55:01.811" v="32" actId="20577"/>
          <ac:spMkLst>
            <pc:docMk/>
            <pc:sldMk cId="3977201870" sldId="296"/>
            <ac:spMk id="14" creationId="{245BF001-00B5-1018-A8C9-38341E343FD3}"/>
          </ac:spMkLst>
        </pc:spChg>
      </pc:sldChg>
      <pc:sldChg chg="add">
        <pc:chgData name="Yepes, John" userId="S::jay170@msstate.edu::1dc19ed9-d9c5-4b24-bfc4-282a9757bf3d" providerId="AD" clId="Web-{4FD479E0-EA37-A326-1EE9-A29042DA9A47}" dt="2024-12-03T18:50:53.193" v="0"/>
        <pc:sldMkLst>
          <pc:docMk/>
          <pc:sldMk cId="2487210626" sldId="305"/>
        </pc:sldMkLst>
      </pc:sldChg>
      <pc:sldChg chg="modSp add">
        <pc:chgData name="Yepes, John" userId="S::jay170@msstate.edu::1dc19ed9-d9c5-4b24-bfc4-282a9757bf3d" providerId="AD" clId="Web-{4FD479E0-EA37-A326-1EE9-A29042DA9A47}" dt="2024-12-03T19:06:58.728" v="76" actId="20577"/>
        <pc:sldMkLst>
          <pc:docMk/>
          <pc:sldMk cId="393200741" sldId="306"/>
        </pc:sldMkLst>
        <pc:spChg chg="mod">
          <ac:chgData name="Yepes, John" userId="S::jay170@msstate.edu::1dc19ed9-d9c5-4b24-bfc4-282a9757bf3d" providerId="AD" clId="Web-{4FD479E0-EA37-A326-1EE9-A29042DA9A47}" dt="2024-12-03T19:06:58.728" v="76" actId="20577"/>
          <ac:spMkLst>
            <pc:docMk/>
            <pc:sldMk cId="393200741" sldId="306"/>
            <ac:spMk id="20" creationId="{269CC54C-26F4-7A1E-824F-903D8AED5A52}"/>
          </ac:spMkLst>
        </pc:spChg>
      </pc:sldChg>
      <pc:sldChg chg="add">
        <pc:chgData name="Yepes, John" userId="S::jay170@msstate.edu::1dc19ed9-d9c5-4b24-bfc4-282a9757bf3d" providerId="AD" clId="Web-{4FD479E0-EA37-A326-1EE9-A29042DA9A47}" dt="2024-12-03T18:51:35.351" v="4"/>
        <pc:sldMkLst>
          <pc:docMk/>
          <pc:sldMk cId="1268300853" sldId="307"/>
        </pc:sldMkLst>
      </pc:sldChg>
    </pc:docChg>
  </pc:docChgLst>
  <pc:docChgLst>
    <pc:chgData name="Benavides Riano, Lorena" userId="S::lab900@msstate.edu::7fcdee51-5221-4627-ab29-2ae85fd78c0b" providerId="AD" clId="Web-{C6A9023A-BA37-04C0-1721-FA706DCF83CA}"/>
    <pc:docChg chg="addSld delSld modSld sldOrd">
      <pc:chgData name="Benavides Riano, Lorena" userId="S::lab900@msstate.edu::7fcdee51-5221-4627-ab29-2ae85fd78c0b" providerId="AD" clId="Web-{C6A9023A-BA37-04C0-1721-FA706DCF83CA}" dt="2024-12-03T18:40:15.449" v="684"/>
      <pc:docMkLst>
        <pc:docMk/>
      </pc:docMkLst>
      <pc:sldChg chg="ord">
        <pc:chgData name="Benavides Riano, Lorena" userId="S::lab900@msstate.edu::7fcdee51-5221-4627-ab29-2ae85fd78c0b" providerId="AD" clId="Web-{C6A9023A-BA37-04C0-1721-FA706DCF83CA}" dt="2024-12-03T17:49:06.092" v="536"/>
        <pc:sldMkLst>
          <pc:docMk/>
          <pc:sldMk cId="694338977" sldId="260"/>
        </pc:sldMkLst>
      </pc:sldChg>
      <pc:sldChg chg="del">
        <pc:chgData name="Benavides Riano, Lorena" userId="S::lab900@msstate.edu::7fcdee51-5221-4627-ab29-2ae85fd78c0b" providerId="AD" clId="Web-{C6A9023A-BA37-04C0-1721-FA706DCF83CA}" dt="2024-12-03T17:45:19.264" v="510"/>
        <pc:sldMkLst>
          <pc:docMk/>
          <pc:sldMk cId="757451025" sldId="261"/>
        </pc:sldMkLst>
      </pc:sldChg>
      <pc:sldChg chg="del">
        <pc:chgData name="Benavides Riano, Lorena" userId="S::lab900@msstate.edu::7fcdee51-5221-4627-ab29-2ae85fd78c0b" providerId="AD" clId="Web-{C6A9023A-BA37-04C0-1721-FA706DCF83CA}" dt="2024-12-03T17:45:43.873" v="513"/>
        <pc:sldMkLst>
          <pc:docMk/>
          <pc:sldMk cId="3949771696" sldId="277"/>
        </pc:sldMkLst>
      </pc:sldChg>
      <pc:sldChg chg="modSp modNotes">
        <pc:chgData name="Benavides Riano, Lorena" userId="S::lab900@msstate.edu::7fcdee51-5221-4627-ab29-2ae85fd78c0b" providerId="AD" clId="Web-{C6A9023A-BA37-04C0-1721-FA706DCF83CA}" dt="2024-12-03T18:40:15.449" v="684"/>
        <pc:sldMkLst>
          <pc:docMk/>
          <pc:sldMk cId="3157086536" sldId="280"/>
        </pc:sldMkLst>
        <pc:spChg chg="mod">
          <ac:chgData name="Benavides Riano, Lorena" userId="S::lab900@msstate.edu::7fcdee51-5221-4627-ab29-2ae85fd78c0b" providerId="AD" clId="Web-{C6A9023A-BA37-04C0-1721-FA706DCF83CA}" dt="2024-12-03T03:10:09.222" v="7" actId="1076"/>
          <ac:spMkLst>
            <pc:docMk/>
            <pc:sldMk cId="3157086536" sldId="280"/>
            <ac:spMk id="5" creationId="{A6322CA7-8686-5113-AFD6-D7494CC6F68A}"/>
          </ac:spMkLst>
        </pc:spChg>
        <pc:spChg chg="mod">
          <ac:chgData name="Benavides Riano, Lorena" userId="S::lab900@msstate.edu::7fcdee51-5221-4627-ab29-2ae85fd78c0b" providerId="AD" clId="Web-{C6A9023A-BA37-04C0-1721-FA706DCF83CA}" dt="2024-12-03T04:23:22.533" v="225" actId="20577"/>
          <ac:spMkLst>
            <pc:docMk/>
            <pc:sldMk cId="3157086536" sldId="280"/>
            <ac:spMk id="20" creationId="{269CC54C-26F4-7A1E-824F-903D8AED5A52}"/>
          </ac:spMkLst>
        </pc:spChg>
        <pc:picChg chg="mod">
          <ac:chgData name="Benavides Riano, Lorena" userId="S::lab900@msstate.edu::7fcdee51-5221-4627-ab29-2ae85fd78c0b" providerId="AD" clId="Web-{C6A9023A-BA37-04C0-1721-FA706DCF83CA}" dt="2024-12-03T03:10:12.425" v="8" actId="1076"/>
          <ac:picMkLst>
            <pc:docMk/>
            <pc:sldMk cId="3157086536" sldId="280"/>
            <ac:picMk id="2" creationId="{D796E7BC-7606-A8AA-7551-24105ACD094D}"/>
          </ac:picMkLst>
        </pc:picChg>
        <pc:picChg chg="mod">
          <ac:chgData name="Benavides Riano, Lorena" userId="S::lab900@msstate.edu::7fcdee51-5221-4627-ab29-2ae85fd78c0b" providerId="AD" clId="Web-{C6A9023A-BA37-04C0-1721-FA706DCF83CA}" dt="2024-12-03T03:09:54.362" v="3" actId="1076"/>
          <ac:picMkLst>
            <pc:docMk/>
            <pc:sldMk cId="3157086536" sldId="280"/>
            <ac:picMk id="3" creationId="{2E7EDC04-0076-C9A5-69F1-8A92D808651B}"/>
          </ac:picMkLst>
        </pc:picChg>
      </pc:sldChg>
      <pc:sldChg chg="addSp delSp modSp">
        <pc:chgData name="Benavides Riano, Lorena" userId="S::lab900@msstate.edu::7fcdee51-5221-4627-ab29-2ae85fd78c0b" providerId="AD" clId="Web-{C6A9023A-BA37-04C0-1721-FA706DCF83CA}" dt="2024-12-03T18:39:07.277" v="680"/>
        <pc:sldMkLst>
          <pc:docMk/>
          <pc:sldMk cId="4055614790" sldId="287"/>
        </pc:sldMkLst>
        <pc:spChg chg="mod">
          <ac:chgData name="Benavides Riano, Lorena" userId="S::lab900@msstate.edu::7fcdee51-5221-4627-ab29-2ae85fd78c0b" providerId="AD" clId="Web-{C6A9023A-BA37-04C0-1721-FA706DCF83CA}" dt="2024-12-03T03:10:49.505" v="11" actId="20577"/>
          <ac:spMkLst>
            <pc:docMk/>
            <pc:sldMk cId="4055614790" sldId="287"/>
            <ac:spMk id="2" creationId="{C650A549-D6A8-F115-05A9-14C160B5A7BA}"/>
          </ac:spMkLst>
        </pc:spChg>
        <pc:spChg chg="add mod">
          <ac:chgData name="Benavides Riano, Lorena" userId="S::lab900@msstate.edu::7fcdee51-5221-4627-ab29-2ae85fd78c0b" providerId="AD" clId="Web-{C6A9023A-BA37-04C0-1721-FA706DCF83CA}" dt="2024-12-03T18:39:07.277" v="680"/>
          <ac:spMkLst>
            <pc:docMk/>
            <pc:sldMk cId="4055614790" sldId="287"/>
            <ac:spMk id="3" creationId="{BFA9790D-A68B-6165-F7EA-8E424ACAAE03}"/>
          </ac:spMkLst>
        </pc:spChg>
        <pc:spChg chg="add del mod">
          <ac:chgData name="Benavides Riano, Lorena" userId="S::lab900@msstate.edu::7fcdee51-5221-4627-ab29-2ae85fd78c0b" providerId="AD" clId="Web-{C6A9023A-BA37-04C0-1721-FA706DCF83CA}" dt="2024-12-03T18:38:02.980" v="644"/>
          <ac:spMkLst>
            <pc:docMk/>
            <pc:sldMk cId="4055614790" sldId="287"/>
            <ac:spMk id="4" creationId="{D044304D-7E43-0912-55E6-1C8DB5B931FE}"/>
          </ac:spMkLst>
        </pc:spChg>
      </pc:sldChg>
      <pc:sldChg chg="modSp">
        <pc:chgData name="Benavides Riano, Lorena" userId="S::lab900@msstate.edu::7fcdee51-5221-4627-ab29-2ae85fd78c0b" providerId="AD" clId="Web-{C6A9023A-BA37-04C0-1721-FA706DCF83CA}" dt="2024-12-03T18:05:39.544" v="558" actId="1076"/>
        <pc:sldMkLst>
          <pc:docMk/>
          <pc:sldMk cId="1029914433" sldId="292"/>
        </pc:sldMkLst>
        <pc:spChg chg="mod">
          <ac:chgData name="Benavides Riano, Lorena" userId="S::lab900@msstate.edu::7fcdee51-5221-4627-ab29-2ae85fd78c0b" providerId="AD" clId="Web-{C6A9023A-BA37-04C0-1721-FA706DCF83CA}" dt="2024-12-03T18:05:39.544" v="558" actId="1076"/>
          <ac:spMkLst>
            <pc:docMk/>
            <pc:sldMk cId="1029914433" sldId="292"/>
            <ac:spMk id="6" creationId="{3579203E-FE28-A0B6-48E4-24D35078D9F4}"/>
          </ac:spMkLst>
        </pc:spChg>
      </pc:sldChg>
      <pc:sldChg chg="addSp modSp modNotes">
        <pc:chgData name="Benavides Riano, Lorena" userId="S::lab900@msstate.edu::7fcdee51-5221-4627-ab29-2ae85fd78c0b" providerId="AD" clId="Web-{C6A9023A-BA37-04C0-1721-FA706DCF83CA}" dt="2024-12-03T18:07:32.060" v="582"/>
        <pc:sldMkLst>
          <pc:docMk/>
          <pc:sldMk cId="203704509" sldId="294"/>
        </pc:sldMkLst>
        <pc:graphicFrameChg chg="modGraphic">
          <ac:chgData name="Benavides Riano, Lorena" userId="S::lab900@msstate.edu::7fcdee51-5221-4627-ab29-2ae85fd78c0b" providerId="AD" clId="Web-{C6A9023A-BA37-04C0-1721-FA706DCF83CA}" dt="2024-12-03T03:45:47.784" v="181" actId="20577"/>
          <ac:graphicFrameMkLst>
            <pc:docMk/>
            <pc:sldMk cId="203704509" sldId="294"/>
            <ac:graphicFrameMk id="5" creationId="{20844AEE-7829-E185-7D3A-3C5CF7E5A280}"/>
          </ac:graphicFrameMkLst>
        </pc:graphicFrameChg>
        <pc:picChg chg="add mod">
          <ac:chgData name="Benavides Riano, Lorena" userId="S::lab900@msstate.edu::7fcdee51-5221-4627-ab29-2ae85fd78c0b" providerId="AD" clId="Web-{C6A9023A-BA37-04C0-1721-FA706DCF83CA}" dt="2024-12-03T03:41:57.777" v="105" actId="1076"/>
          <ac:picMkLst>
            <pc:docMk/>
            <pc:sldMk cId="203704509" sldId="294"/>
            <ac:picMk id="55" creationId="{624F0C7D-2931-42D6-7ECF-8DE1834E8F90}"/>
          </ac:picMkLst>
        </pc:picChg>
      </pc:sldChg>
      <pc:sldChg chg="modNotes">
        <pc:chgData name="Benavides Riano, Lorena" userId="S::lab900@msstate.edu::7fcdee51-5221-4627-ab29-2ae85fd78c0b" providerId="AD" clId="Web-{C6A9023A-BA37-04C0-1721-FA706DCF83CA}" dt="2024-12-03T04:12:01.401" v="188"/>
        <pc:sldMkLst>
          <pc:docMk/>
          <pc:sldMk cId="2979404846" sldId="297"/>
        </pc:sldMkLst>
      </pc:sldChg>
      <pc:sldChg chg="modNotes">
        <pc:chgData name="Benavides Riano, Lorena" userId="S::lab900@msstate.edu::7fcdee51-5221-4627-ab29-2ae85fd78c0b" providerId="AD" clId="Web-{C6A9023A-BA37-04C0-1721-FA706DCF83CA}" dt="2024-12-03T18:10:50.638" v="590"/>
        <pc:sldMkLst>
          <pc:docMk/>
          <pc:sldMk cId="4150360159" sldId="298"/>
        </pc:sldMkLst>
      </pc:sldChg>
      <pc:sldChg chg="del">
        <pc:chgData name="Benavides Riano, Lorena" userId="S::lab900@msstate.edu::7fcdee51-5221-4627-ab29-2ae85fd78c0b" providerId="AD" clId="Web-{C6A9023A-BA37-04C0-1721-FA706DCF83CA}" dt="2024-12-03T17:46:18.530" v="514"/>
        <pc:sldMkLst>
          <pc:docMk/>
          <pc:sldMk cId="2885526166" sldId="299"/>
        </pc:sldMkLst>
      </pc:sldChg>
      <pc:sldChg chg="addSp delSp modSp modNotes">
        <pc:chgData name="Benavides Riano, Lorena" userId="S::lab900@msstate.edu::7fcdee51-5221-4627-ab29-2ae85fd78c0b" providerId="AD" clId="Web-{C6A9023A-BA37-04C0-1721-FA706DCF83CA}" dt="2024-12-03T18:28:28.824" v="609"/>
        <pc:sldMkLst>
          <pc:docMk/>
          <pc:sldMk cId="2342914551" sldId="300"/>
        </pc:sldMkLst>
        <pc:spChg chg="mod">
          <ac:chgData name="Benavides Riano, Lorena" userId="S::lab900@msstate.edu::7fcdee51-5221-4627-ab29-2ae85fd78c0b" providerId="AD" clId="Web-{C6A9023A-BA37-04C0-1721-FA706DCF83CA}" dt="2024-12-03T03:59:43.250" v="186" actId="1076"/>
          <ac:spMkLst>
            <pc:docMk/>
            <pc:sldMk cId="2342914551" sldId="300"/>
            <ac:spMk id="6" creationId="{61265AA6-9B86-86E1-0EE8-74BDB5ED708C}"/>
          </ac:spMkLst>
        </pc:spChg>
        <pc:spChg chg="mod">
          <ac:chgData name="Benavides Riano, Lorena" userId="S::lab900@msstate.edu::7fcdee51-5221-4627-ab29-2ae85fd78c0b" providerId="AD" clId="Web-{C6A9023A-BA37-04C0-1721-FA706DCF83CA}" dt="2024-12-03T18:26:53.684" v="602" actId="1076"/>
          <ac:spMkLst>
            <pc:docMk/>
            <pc:sldMk cId="2342914551" sldId="300"/>
            <ac:spMk id="12" creationId="{4D6DC601-3AA2-1C28-0480-F09CBD257AAD}"/>
          </ac:spMkLst>
        </pc:spChg>
        <pc:picChg chg="add mod ord">
          <ac:chgData name="Benavides Riano, Lorena" userId="S::lab900@msstate.edu::7fcdee51-5221-4627-ab29-2ae85fd78c0b" providerId="AD" clId="Web-{C6A9023A-BA37-04C0-1721-FA706DCF83CA}" dt="2024-12-03T18:27:12.950" v="605" actId="1076"/>
          <ac:picMkLst>
            <pc:docMk/>
            <pc:sldMk cId="2342914551" sldId="300"/>
            <ac:picMk id="7" creationId="{14B6C1B1-407F-FD9A-DB01-4A06A808F5C6}"/>
          </ac:picMkLst>
        </pc:picChg>
        <pc:picChg chg="del">
          <ac:chgData name="Benavides Riano, Lorena" userId="S::lab900@msstate.edu::7fcdee51-5221-4627-ab29-2ae85fd78c0b" providerId="AD" clId="Web-{C6A9023A-BA37-04C0-1721-FA706DCF83CA}" dt="2024-12-03T18:26:26.012" v="593"/>
          <ac:picMkLst>
            <pc:docMk/>
            <pc:sldMk cId="2342914551" sldId="300"/>
            <ac:picMk id="22" creationId="{00847334-EBD5-0F8B-0A8A-5802DB2C1C57}"/>
          </ac:picMkLst>
        </pc:picChg>
      </pc:sldChg>
      <pc:sldChg chg="addSp delSp modSp add del replId modNotes">
        <pc:chgData name="Benavides Riano, Lorena" userId="S::lab900@msstate.edu::7fcdee51-5221-4627-ab29-2ae85fd78c0b" providerId="AD" clId="Web-{C6A9023A-BA37-04C0-1721-FA706DCF83CA}" dt="2024-12-03T17:45:39.592" v="512"/>
        <pc:sldMkLst>
          <pc:docMk/>
          <pc:sldMk cId="3682335677" sldId="301"/>
        </pc:sldMkLst>
        <pc:spChg chg="mod">
          <ac:chgData name="Benavides Riano, Lorena" userId="S::lab900@msstate.edu::7fcdee51-5221-4627-ab29-2ae85fd78c0b" providerId="AD" clId="Web-{C6A9023A-BA37-04C0-1721-FA706DCF83CA}" dt="2024-12-03T17:40:41.780" v="473" actId="14100"/>
          <ac:spMkLst>
            <pc:docMk/>
            <pc:sldMk cId="3682335677" sldId="301"/>
            <ac:spMk id="2" creationId="{37173644-E017-3CA5-742F-97DC29A85D28}"/>
          </ac:spMkLst>
        </pc:spChg>
        <pc:spChg chg="add del mod">
          <ac:chgData name="Benavides Riano, Lorena" userId="S::lab900@msstate.edu::7fcdee51-5221-4627-ab29-2ae85fd78c0b" providerId="AD" clId="Web-{C6A9023A-BA37-04C0-1721-FA706DCF83CA}" dt="2024-12-03T17:40:51.795" v="479"/>
          <ac:spMkLst>
            <pc:docMk/>
            <pc:sldMk cId="3682335677" sldId="301"/>
            <ac:spMk id="9" creationId="{253B7894-D060-9409-5E8D-02C521D4FE94}"/>
          </ac:spMkLst>
        </pc:spChg>
        <pc:spChg chg="mod">
          <ac:chgData name="Benavides Riano, Lorena" userId="S::lab900@msstate.edu::7fcdee51-5221-4627-ab29-2ae85fd78c0b" providerId="AD" clId="Web-{C6A9023A-BA37-04C0-1721-FA706DCF83CA}" dt="2024-12-03T17:41:55.920" v="507" actId="20577"/>
          <ac:spMkLst>
            <pc:docMk/>
            <pc:sldMk cId="3682335677" sldId="301"/>
            <ac:spMk id="3078" creationId="{631ADB39-0668-01C0-E6D8-151F94802B0D}"/>
          </ac:spMkLst>
        </pc:spChg>
        <pc:spChg chg="del">
          <ac:chgData name="Benavides Riano, Lorena" userId="S::lab900@msstate.edu::7fcdee51-5221-4627-ab29-2ae85fd78c0b" providerId="AD" clId="Web-{C6A9023A-BA37-04C0-1721-FA706DCF83CA}" dt="2024-12-03T17:39:31.561" v="454"/>
          <ac:spMkLst>
            <pc:docMk/>
            <pc:sldMk cId="3682335677" sldId="301"/>
            <ac:spMk id="3081" creationId="{04812C46-200A-4DEB-A05E-3ED6C68C2387}"/>
          </ac:spMkLst>
        </pc:spChg>
        <pc:spChg chg="del">
          <ac:chgData name="Benavides Riano, Lorena" userId="S::lab900@msstate.edu::7fcdee51-5221-4627-ab29-2ae85fd78c0b" providerId="AD" clId="Web-{C6A9023A-BA37-04C0-1721-FA706DCF83CA}" dt="2024-12-03T17:39:31.561" v="454"/>
          <ac:spMkLst>
            <pc:docMk/>
            <pc:sldMk cId="3682335677" sldId="301"/>
            <ac:spMk id="3083" creationId="{D1EA859B-E555-4109-94F3-6700E046E008}"/>
          </ac:spMkLst>
        </pc:spChg>
        <pc:spChg chg="add del">
          <ac:chgData name="Benavides Riano, Lorena" userId="S::lab900@msstate.edu::7fcdee51-5221-4627-ab29-2ae85fd78c0b" providerId="AD" clId="Web-{C6A9023A-BA37-04C0-1721-FA706DCF83CA}" dt="2024-12-03T17:39:57.733" v="462"/>
          <ac:spMkLst>
            <pc:docMk/>
            <pc:sldMk cId="3682335677" sldId="301"/>
            <ac:spMk id="3088" creationId="{F13C74B1-5B17-4795-BED0-7140497B445A}"/>
          </ac:spMkLst>
        </pc:spChg>
        <pc:spChg chg="add del">
          <ac:chgData name="Benavides Riano, Lorena" userId="S::lab900@msstate.edu::7fcdee51-5221-4627-ab29-2ae85fd78c0b" providerId="AD" clId="Web-{C6A9023A-BA37-04C0-1721-FA706DCF83CA}" dt="2024-12-03T17:39:57.733" v="462"/>
          <ac:spMkLst>
            <pc:docMk/>
            <pc:sldMk cId="3682335677" sldId="301"/>
            <ac:spMk id="3090" creationId="{D4974D33-8DC5-464E-8C6D-BE58F0669C17}"/>
          </ac:spMkLst>
        </pc:spChg>
        <pc:spChg chg="add">
          <ac:chgData name="Benavides Riano, Lorena" userId="S::lab900@msstate.edu::7fcdee51-5221-4627-ab29-2ae85fd78c0b" providerId="AD" clId="Web-{C6A9023A-BA37-04C0-1721-FA706DCF83CA}" dt="2024-12-03T17:39:57.733" v="462"/>
          <ac:spMkLst>
            <pc:docMk/>
            <pc:sldMk cId="3682335677" sldId="301"/>
            <ac:spMk id="3095" creationId="{0B9EE3F3-89B7-43C3-8651-C4C96830993D}"/>
          </ac:spMkLst>
        </pc:spChg>
        <pc:spChg chg="add">
          <ac:chgData name="Benavides Riano, Lorena" userId="S::lab900@msstate.edu::7fcdee51-5221-4627-ab29-2ae85fd78c0b" providerId="AD" clId="Web-{C6A9023A-BA37-04C0-1721-FA706DCF83CA}" dt="2024-12-03T17:39:57.733" v="462"/>
          <ac:spMkLst>
            <pc:docMk/>
            <pc:sldMk cId="3682335677" sldId="301"/>
            <ac:spMk id="3097" creationId="{33AE4636-AEEC-45D6-84D4-7AC2DA48ECF8}"/>
          </ac:spMkLst>
        </pc:spChg>
        <pc:spChg chg="add">
          <ac:chgData name="Benavides Riano, Lorena" userId="S::lab900@msstate.edu::7fcdee51-5221-4627-ab29-2ae85fd78c0b" providerId="AD" clId="Web-{C6A9023A-BA37-04C0-1721-FA706DCF83CA}" dt="2024-12-03T17:39:57.733" v="462"/>
          <ac:spMkLst>
            <pc:docMk/>
            <pc:sldMk cId="3682335677" sldId="301"/>
            <ac:spMk id="3099" creationId="{8D9CE0F4-2EB2-4F1F-8AAC-DB3571D9FE10}"/>
          </ac:spMkLst>
        </pc:spChg>
        <pc:picChg chg="add del mod ord">
          <ac:chgData name="Benavides Riano, Lorena" userId="S::lab900@msstate.edu::7fcdee51-5221-4627-ab29-2ae85fd78c0b" providerId="AD" clId="Web-{C6A9023A-BA37-04C0-1721-FA706DCF83CA}" dt="2024-12-03T17:39:46.280" v="459"/>
          <ac:picMkLst>
            <pc:docMk/>
            <pc:sldMk cId="3682335677" sldId="301"/>
            <ac:picMk id="6" creationId="{B5F6CE76-93BC-1EC1-7C2E-9DAAAB8AD48B}"/>
          </ac:picMkLst>
        </pc:picChg>
        <pc:picChg chg="add del mod ord">
          <ac:chgData name="Benavides Riano, Lorena" userId="S::lab900@msstate.edu::7fcdee51-5221-4627-ab29-2ae85fd78c0b" providerId="AD" clId="Web-{C6A9023A-BA37-04C0-1721-FA706DCF83CA}" dt="2024-12-03T17:40:53.186" v="480"/>
          <ac:picMkLst>
            <pc:docMk/>
            <pc:sldMk cId="3682335677" sldId="301"/>
            <ac:picMk id="8" creationId="{A77516A3-1456-78B7-426D-86D73ECE728A}"/>
          </ac:picMkLst>
        </pc:picChg>
        <pc:picChg chg="del">
          <ac:chgData name="Benavides Riano, Lorena" userId="S::lab900@msstate.edu::7fcdee51-5221-4627-ab29-2ae85fd78c0b" providerId="AD" clId="Web-{C6A9023A-BA37-04C0-1721-FA706DCF83CA}" dt="2024-12-03T17:39:19.796" v="451"/>
          <ac:picMkLst>
            <pc:docMk/>
            <pc:sldMk cId="3682335677" sldId="301"/>
            <ac:picMk id="3074" creationId="{A54E9EE5-FFBD-D62D-DBBC-2B308CBE7EA4}"/>
          </ac:picMkLst>
        </pc:picChg>
      </pc:sldChg>
      <pc:sldChg chg="modSp ord modNotes">
        <pc:chgData name="Benavides Riano, Lorena" userId="S::lab900@msstate.edu::7fcdee51-5221-4627-ab29-2ae85fd78c0b" providerId="AD" clId="Web-{C6A9023A-BA37-04C0-1721-FA706DCF83CA}" dt="2024-12-03T17:49:32.326" v="539"/>
        <pc:sldMkLst>
          <pc:docMk/>
          <pc:sldMk cId="2455614881" sldId="302"/>
        </pc:sldMkLst>
        <pc:spChg chg="mod">
          <ac:chgData name="Benavides Riano, Lorena" userId="S::lab900@msstate.edu::7fcdee51-5221-4627-ab29-2ae85fd78c0b" providerId="AD" clId="Web-{C6A9023A-BA37-04C0-1721-FA706DCF83CA}" dt="2024-12-03T17:46:56.514" v="516" actId="20577"/>
          <ac:spMkLst>
            <pc:docMk/>
            <pc:sldMk cId="2455614881" sldId="302"/>
            <ac:spMk id="3078" creationId="{631ADB39-0668-01C0-E6D8-151F94802B0D}"/>
          </ac:spMkLst>
        </pc:spChg>
      </pc:sldChg>
      <pc:sldChg chg="modSp add replId">
        <pc:chgData name="Benavides Riano, Lorena" userId="S::lab900@msstate.edu::7fcdee51-5221-4627-ab29-2ae85fd78c0b" providerId="AD" clId="Web-{C6A9023A-BA37-04C0-1721-FA706DCF83CA}" dt="2024-12-03T18:06:13.279" v="564" actId="20577"/>
        <pc:sldMkLst>
          <pc:docMk/>
          <pc:sldMk cId="1114023832" sldId="303"/>
        </pc:sldMkLst>
        <pc:spChg chg="mod">
          <ac:chgData name="Benavides Riano, Lorena" userId="S::lab900@msstate.edu::7fcdee51-5221-4627-ab29-2ae85fd78c0b" providerId="AD" clId="Web-{C6A9023A-BA37-04C0-1721-FA706DCF83CA}" dt="2024-12-03T18:06:13.279" v="564" actId="20577"/>
          <ac:spMkLst>
            <pc:docMk/>
            <pc:sldMk cId="1114023832" sldId="303"/>
            <ac:spMk id="6" creationId="{3579203E-FE28-A0B6-48E4-24D35078D9F4}"/>
          </ac:spMkLst>
        </pc:spChg>
      </pc:sldChg>
      <pc:sldChg chg="modSp add replId">
        <pc:chgData name="Benavides Riano, Lorena" userId="S::lab900@msstate.edu::7fcdee51-5221-4627-ab29-2ae85fd78c0b" providerId="AD" clId="Web-{C6A9023A-BA37-04C0-1721-FA706DCF83CA}" dt="2024-12-03T18:06:29.935" v="574" actId="20577"/>
        <pc:sldMkLst>
          <pc:docMk/>
          <pc:sldMk cId="2702862231" sldId="304"/>
        </pc:sldMkLst>
        <pc:spChg chg="mod">
          <ac:chgData name="Benavides Riano, Lorena" userId="S::lab900@msstate.edu::7fcdee51-5221-4627-ab29-2ae85fd78c0b" providerId="AD" clId="Web-{C6A9023A-BA37-04C0-1721-FA706DCF83CA}" dt="2024-12-03T18:06:29.935" v="574" actId="20577"/>
          <ac:spMkLst>
            <pc:docMk/>
            <pc:sldMk cId="2702862231" sldId="304"/>
            <ac:spMk id="6" creationId="{3579203E-FE28-A0B6-48E4-24D35078D9F4}"/>
          </ac:spMkLst>
        </pc:spChg>
      </pc:sldChg>
      <pc:sldChg chg="del">
        <pc:chgData name="Benavides Riano, Lorena" userId="S::lab900@msstate.edu::7fcdee51-5221-4627-ab29-2ae85fd78c0b" providerId="AD" clId="Web-{C6A9023A-BA37-04C0-1721-FA706DCF83CA}" dt="2024-12-03T18:33:55.731" v="612"/>
        <pc:sldMkLst>
          <pc:docMk/>
          <pc:sldMk cId="976364643" sldId="305"/>
        </pc:sldMkLst>
      </pc:sldChg>
    </pc:docChg>
  </pc:docChgLst>
  <pc:docChgLst>
    <pc:chgData name="Benavides Riano, Lorena" userId="S::lab900@msstate.edu::7fcdee51-5221-4627-ab29-2ae85fd78c0b" providerId="AD" clId="Web-{18973443-5C51-7711-255C-34F44088F9ED}"/>
    <pc:docChg chg="modSld">
      <pc:chgData name="Benavides Riano, Lorena" userId="S::lab900@msstate.edu::7fcdee51-5221-4627-ab29-2ae85fd78c0b" providerId="AD" clId="Web-{18973443-5C51-7711-255C-34F44088F9ED}" dt="2024-12-02T18:41:30.464" v="6"/>
      <pc:docMkLst>
        <pc:docMk/>
      </pc:docMkLst>
      <pc:sldChg chg="addSp delSp modSp">
        <pc:chgData name="Benavides Riano, Lorena" userId="S::lab900@msstate.edu::7fcdee51-5221-4627-ab29-2ae85fd78c0b" providerId="AD" clId="Web-{18973443-5C51-7711-255C-34F44088F9ED}" dt="2024-12-02T18:41:30.464" v="6"/>
        <pc:sldMkLst>
          <pc:docMk/>
          <pc:sldMk cId="1436016456" sldId="282"/>
        </pc:sldMkLst>
        <pc:picChg chg="add del mod">
          <ac:chgData name="Benavides Riano, Lorena" userId="S::lab900@msstate.edu::7fcdee51-5221-4627-ab29-2ae85fd78c0b" providerId="AD" clId="Web-{18973443-5C51-7711-255C-34F44088F9ED}" dt="2024-12-02T18:41:30.464" v="6"/>
          <ac:picMkLst>
            <pc:docMk/>
            <pc:sldMk cId="1436016456" sldId="282"/>
            <ac:picMk id="2" creationId="{78191622-5474-936D-8CA6-6D5B22D1ED0C}"/>
          </ac:picMkLst>
        </pc:picChg>
      </pc:sldChg>
      <pc:sldChg chg="addSp delSp modSp">
        <pc:chgData name="Benavides Riano, Lorena" userId="S::lab900@msstate.edu::7fcdee51-5221-4627-ab29-2ae85fd78c0b" providerId="AD" clId="Web-{18973443-5C51-7711-255C-34F44088F9ED}" dt="2024-12-02T18:25:31.854" v="2"/>
        <pc:sldMkLst>
          <pc:docMk/>
          <pc:sldMk cId="131543906" sldId="285"/>
        </pc:sldMkLst>
        <pc:picChg chg="add del mod">
          <ac:chgData name="Benavides Riano, Lorena" userId="S::lab900@msstate.edu::7fcdee51-5221-4627-ab29-2ae85fd78c0b" providerId="AD" clId="Web-{18973443-5C51-7711-255C-34F44088F9ED}" dt="2024-12-02T18:25:31.854" v="2"/>
          <ac:picMkLst>
            <pc:docMk/>
            <pc:sldMk cId="131543906" sldId="285"/>
            <ac:picMk id="2" creationId="{537D2F65-881C-B565-83B1-224F0BE0C943}"/>
          </ac:picMkLst>
        </pc:picChg>
      </pc:sldChg>
    </pc:docChg>
  </pc:docChgLst>
  <pc:docChgLst>
    <pc:chgData name="Yepes, John" userId="S::jay170@msstate.edu::1dc19ed9-d9c5-4b24-bfc4-282a9757bf3d" providerId="AD" clId="Web-{B5AE6A2E-0310-0294-33C2-345F8618172F}"/>
    <pc:docChg chg="addSld delSld modSld">
      <pc:chgData name="Yepes, John" userId="S::jay170@msstate.edu::1dc19ed9-d9c5-4b24-bfc4-282a9757bf3d" providerId="AD" clId="Web-{B5AE6A2E-0310-0294-33C2-345F8618172F}" dt="2024-12-03T02:10:25.776" v="108"/>
      <pc:docMkLst>
        <pc:docMk/>
      </pc:docMkLst>
      <pc:sldChg chg="addSp delSp modSp">
        <pc:chgData name="Yepes, John" userId="S::jay170@msstate.edu::1dc19ed9-d9c5-4b24-bfc4-282a9757bf3d" providerId="AD" clId="Web-{B5AE6A2E-0310-0294-33C2-345F8618172F}" dt="2024-12-03T02:07:21.144" v="97" actId="1076"/>
        <pc:sldMkLst>
          <pc:docMk/>
          <pc:sldMk cId="2386867666" sldId="279"/>
        </pc:sldMkLst>
        <pc:picChg chg="add mod">
          <ac:chgData name="Yepes, John" userId="S::jay170@msstate.edu::1dc19ed9-d9c5-4b24-bfc4-282a9757bf3d" providerId="AD" clId="Web-{B5AE6A2E-0310-0294-33C2-345F8618172F}" dt="2024-12-03T02:07:21.144" v="97" actId="1076"/>
          <ac:picMkLst>
            <pc:docMk/>
            <pc:sldMk cId="2386867666" sldId="279"/>
            <ac:picMk id="2" creationId="{854CC07F-3FDB-F123-CA94-70BCF6F51156}"/>
          </ac:picMkLst>
        </pc:picChg>
        <pc:picChg chg="del">
          <ac:chgData name="Yepes, John" userId="S::jay170@msstate.edu::1dc19ed9-d9c5-4b24-bfc4-282a9757bf3d" providerId="AD" clId="Web-{B5AE6A2E-0310-0294-33C2-345F8618172F}" dt="2024-12-03T02:07:11.566" v="94"/>
          <ac:picMkLst>
            <pc:docMk/>
            <pc:sldMk cId="2386867666" sldId="279"/>
            <ac:picMk id="22" creationId="{6DB4BD59-736B-9F8A-3BC1-3FA1DB554A14}"/>
          </ac:picMkLst>
        </pc:picChg>
      </pc:sldChg>
      <pc:sldChg chg="addSp delSp modSp">
        <pc:chgData name="Yepes, John" userId="S::jay170@msstate.edu::1dc19ed9-d9c5-4b24-bfc4-282a9757bf3d" providerId="AD" clId="Web-{B5AE6A2E-0310-0294-33C2-345F8618172F}" dt="2024-12-02T23:00:39.579" v="82" actId="14100"/>
        <pc:sldMkLst>
          <pc:docMk/>
          <pc:sldMk cId="3157086536" sldId="280"/>
        </pc:sldMkLst>
        <pc:spChg chg="mod">
          <ac:chgData name="Yepes, John" userId="S::jay170@msstate.edu::1dc19ed9-d9c5-4b24-bfc4-282a9757bf3d" providerId="AD" clId="Web-{B5AE6A2E-0310-0294-33C2-345F8618172F}" dt="2024-12-02T23:00:39.579" v="82" actId="14100"/>
          <ac:spMkLst>
            <pc:docMk/>
            <pc:sldMk cId="3157086536" sldId="280"/>
            <ac:spMk id="5" creationId="{A6322CA7-8686-5113-AFD6-D7494CC6F68A}"/>
          </ac:spMkLst>
        </pc:spChg>
        <pc:picChg chg="add mod">
          <ac:chgData name="Yepes, John" userId="S::jay170@msstate.edu::1dc19ed9-d9c5-4b24-bfc4-282a9757bf3d" providerId="AD" clId="Web-{B5AE6A2E-0310-0294-33C2-345F8618172F}" dt="2024-12-02T23:00:29.048" v="79" actId="1076"/>
          <ac:picMkLst>
            <pc:docMk/>
            <pc:sldMk cId="3157086536" sldId="280"/>
            <ac:picMk id="2" creationId="{D796E7BC-7606-A8AA-7551-24105ACD094D}"/>
          </ac:picMkLst>
        </pc:picChg>
        <pc:picChg chg="add mod">
          <ac:chgData name="Yepes, John" userId="S::jay170@msstate.edu::1dc19ed9-d9c5-4b24-bfc4-282a9757bf3d" providerId="AD" clId="Web-{B5AE6A2E-0310-0294-33C2-345F8618172F}" dt="2024-12-02T23:00:35.032" v="81" actId="1076"/>
          <ac:picMkLst>
            <pc:docMk/>
            <pc:sldMk cId="3157086536" sldId="280"/>
            <ac:picMk id="3" creationId="{2E7EDC04-0076-C9A5-69F1-8A92D808651B}"/>
          </ac:picMkLst>
        </pc:picChg>
        <pc:picChg chg="del">
          <ac:chgData name="Yepes, John" userId="S::jay170@msstate.edu::1dc19ed9-d9c5-4b24-bfc4-282a9757bf3d" providerId="AD" clId="Web-{B5AE6A2E-0310-0294-33C2-345F8618172F}" dt="2024-12-02T22:55:47.912" v="5"/>
          <ac:picMkLst>
            <pc:docMk/>
            <pc:sldMk cId="3157086536" sldId="280"/>
            <ac:picMk id="6" creationId="{DED8476B-3D99-7CD1-7788-D9CFCD6AE944}"/>
          </ac:picMkLst>
        </pc:picChg>
      </pc:sldChg>
      <pc:sldChg chg="delSp add del">
        <pc:chgData name="Yepes, John" userId="S::jay170@msstate.edu::1dc19ed9-d9c5-4b24-bfc4-282a9757bf3d" providerId="AD" clId="Web-{B5AE6A2E-0310-0294-33C2-345F8618172F}" dt="2024-12-03T01:30:32.324" v="93"/>
        <pc:sldMkLst>
          <pc:docMk/>
          <pc:sldMk cId="1436016456" sldId="282"/>
        </pc:sldMkLst>
        <pc:picChg chg="del">
          <ac:chgData name="Yepes, John" userId="S::jay170@msstate.edu::1dc19ed9-d9c5-4b24-bfc4-282a9757bf3d" providerId="AD" clId="Web-{B5AE6A2E-0310-0294-33C2-345F8618172F}" dt="2024-12-03T01:30:19.918" v="91"/>
          <ac:picMkLst>
            <pc:docMk/>
            <pc:sldMk cId="1436016456" sldId="282"/>
            <ac:picMk id="3" creationId="{8E3657FF-E3BF-5CE2-39D8-3F50A06234A0}"/>
          </ac:picMkLst>
        </pc:picChg>
      </pc:sldChg>
      <pc:sldChg chg="addSp delSp modSp">
        <pc:chgData name="Yepes, John" userId="S::jay170@msstate.edu::1dc19ed9-d9c5-4b24-bfc4-282a9757bf3d" providerId="AD" clId="Web-{B5AE6A2E-0310-0294-33C2-345F8618172F}" dt="2024-12-03T02:09:51.681" v="104"/>
        <pc:sldMkLst>
          <pc:docMk/>
          <pc:sldMk cId="2180949615" sldId="283"/>
        </pc:sldMkLst>
        <pc:picChg chg="add del mod ord">
          <ac:chgData name="Yepes, John" userId="S::jay170@msstate.edu::1dc19ed9-d9c5-4b24-bfc4-282a9757bf3d" providerId="AD" clId="Web-{B5AE6A2E-0310-0294-33C2-345F8618172F}" dt="2024-12-03T02:09:51.681" v="104"/>
          <ac:picMkLst>
            <pc:docMk/>
            <pc:sldMk cId="2180949615" sldId="283"/>
            <ac:picMk id="3" creationId="{C15E95D8-8390-2071-D800-C626BE854F8E}"/>
          </ac:picMkLst>
        </pc:picChg>
      </pc:sldChg>
      <pc:sldChg chg="add del">
        <pc:chgData name="Yepes, John" userId="S::jay170@msstate.edu::1dc19ed9-d9c5-4b24-bfc4-282a9757bf3d" providerId="AD" clId="Web-{B5AE6A2E-0310-0294-33C2-345F8618172F}" dt="2024-12-03T01:29:38.744" v="85"/>
        <pc:sldMkLst>
          <pc:docMk/>
          <pc:sldMk cId="131543906" sldId="285"/>
        </pc:sldMkLst>
      </pc:sldChg>
      <pc:sldChg chg="modSp add">
        <pc:chgData name="Yepes, John" userId="S::jay170@msstate.edu::1dc19ed9-d9c5-4b24-bfc4-282a9757bf3d" providerId="AD" clId="Web-{B5AE6A2E-0310-0294-33C2-345F8618172F}" dt="2024-12-03T02:10:05.838" v="106" actId="1076"/>
        <pc:sldMkLst>
          <pc:docMk/>
          <pc:sldMk cId="4055614790" sldId="287"/>
        </pc:sldMkLst>
        <pc:spChg chg="mod">
          <ac:chgData name="Yepes, John" userId="S::jay170@msstate.edu::1dc19ed9-d9c5-4b24-bfc4-282a9757bf3d" providerId="AD" clId="Web-{B5AE6A2E-0310-0294-33C2-345F8618172F}" dt="2024-12-03T02:10:05.838" v="106" actId="1076"/>
          <ac:spMkLst>
            <pc:docMk/>
            <pc:sldMk cId="4055614790" sldId="287"/>
            <ac:spMk id="2" creationId="{C650A549-D6A8-F115-05A9-14C160B5A7BA}"/>
          </ac:spMkLst>
        </pc:spChg>
      </pc:sldChg>
      <pc:sldChg chg="addSp delSp modSp del">
        <pc:chgData name="Yepes, John" userId="S::jay170@msstate.edu::1dc19ed9-d9c5-4b24-bfc4-282a9757bf3d" providerId="AD" clId="Web-{B5AE6A2E-0310-0294-33C2-345F8618172F}" dt="2024-12-03T02:08:29.053" v="99"/>
        <pc:sldMkLst>
          <pc:docMk/>
          <pc:sldMk cId="834547465" sldId="291"/>
        </pc:sldMkLst>
        <pc:spChg chg="del">
          <ac:chgData name="Yepes, John" userId="S::jay170@msstate.edu::1dc19ed9-d9c5-4b24-bfc4-282a9757bf3d" providerId="AD" clId="Web-{B5AE6A2E-0310-0294-33C2-345F8618172F}" dt="2024-12-03T02:08:22.162" v="98"/>
          <ac:spMkLst>
            <pc:docMk/>
            <pc:sldMk cId="834547465" sldId="291"/>
            <ac:spMk id="3" creationId="{F9BD8A54-EC82-4290-AC0A-B943811217CB}"/>
          </ac:spMkLst>
        </pc:spChg>
        <pc:picChg chg="add mod ord">
          <ac:chgData name="Yepes, John" userId="S::jay170@msstate.edu::1dc19ed9-d9c5-4b24-bfc4-282a9757bf3d" providerId="AD" clId="Web-{B5AE6A2E-0310-0294-33C2-345F8618172F}" dt="2024-12-03T02:08:22.162" v="98"/>
          <ac:picMkLst>
            <pc:docMk/>
            <pc:sldMk cId="834547465" sldId="291"/>
            <ac:picMk id="4" creationId="{31AEC90E-8951-68FA-D91C-E1161A8A49E3}"/>
          </ac:picMkLst>
        </pc:picChg>
      </pc:sldChg>
      <pc:sldChg chg="addSp delSp modSp">
        <pc:chgData name="Yepes, John" userId="S::jay170@msstate.edu::1dc19ed9-d9c5-4b24-bfc4-282a9757bf3d" providerId="AD" clId="Web-{B5AE6A2E-0310-0294-33C2-345F8618172F}" dt="2024-12-03T02:10:25.776" v="108"/>
        <pc:sldMkLst>
          <pc:docMk/>
          <pc:sldMk cId="1029914433" sldId="292"/>
        </pc:sldMkLst>
        <pc:spChg chg="del">
          <ac:chgData name="Yepes, John" userId="S::jay170@msstate.edu::1dc19ed9-d9c5-4b24-bfc4-282a9757bf3d" providerId="AD" clId="Web-{B5AE6A2E-0310-0294-33C2-345F8618172F}" dt="2024-12-03T02:10:22.322" v="107"/>
          <ac:spMkLst>
            <pc:docMk/>
            <pc:sldMk cId="1029914433" sldId="292"/>
            <ac:spMk id="3" creationId="{F9BD8A54-EC82-4290-AC0A-B943811217CB}"/>
          </ac:spMkLst>
        </pc:spChg>
        <pc:spChg chg="add mod">
          <ac:chgData name="Yepes, John" userId="S::jay170@msstate.edu::1dc19ed9-d9c5-4b24-bfc4-282a9757bf3d" providerId="AD" clId="Web-{B5AE6A2E-0310-0294-33C2-345F8618172F}" dt="2024-12-03T02:10:25.776" v="108"/>
          <ac:spMkLst>
            <pc:docMk/>
            <pc:sldMk cId="1029914433" sldId="292"/>
            <ac:spMk id="6" creationId="{3579203E-FE28-A0B6-48E4-24D35078D9F4}"/>
          </ac:spMkLst>
        </pc:spChg>
        <pc:picChg chg="add del mod ord">
          <ac:chgData name="Yepes, John" userId="S::jay170@msstate.edu::1dc19ed9-d9c5-4b24-bfc4-282a9757bf3d" providerId="AD" clId="Web-{B5AE6A2E-0310-0294-33C2-345F8618172F}" dt="2024-12-03T02:10:25.776" v="108"/>
          <ac:picMkLst>
            <pc:docMk/>
            <pc:sldMk cId="1029914433" sldId="292"/>
            <ac:picMk id="4" creationId="{6B9298F4-B53C-D5BA-3743-6C2ECA6DABAE}"/>
          </ac:picMkLst>
        </pc:picChg>
      </pc:sldChg>
      <pc:sldChg chg="add">
        <pc:chgData name="Yepes, John" userId="S::jay170@msstate.edu::1dc19ed9-d9c5-4b24-bfc4-282a9757bf3d" providerId="AD" clId="Web-{B5AE6A2E-0310-0294-33C2-345F8618172F}" dt="2024-12-03T01:30:29.465" v="92"/>
        <pc:sldMkLst>
          <pc:docMk/>
          <pc:sldMk cId="2342914551" sldId="300"/>
        </pc:sldMkLst>
      </pc:sldChg>
      <pc:sldChg chg="add del">
        <pc:chgData name="Yepes, John" userId="S::jay170@msstate.edu::1dc19ed9-d9c5-4b24-bfc4-282a9757bf3d" providerId="AD" clId="Web-{B5AE6A2E-0310-0294-33C2-345F8618172F}" dt="2024-12-03T01:30:00.901" v="89"/>
        <pc:sldMkLst>
          <pc:docMk/>
          <pc:sldMk cId="2370634242" sldId="300"/>
        </pc:sldMkLst>
      </pc:sldChg>
      <pc:sldChg chg="add del">
        <pc:chgData name="Yepes, John" userId="S::jay170@msstate.edu::1dc19ed9-d9c5-4b24-bfc4-282a9757bf3d" providerId="AD" clId="Web-{B5AE6A2E-0310-0294-33C2-345F8618172F}" dt="2024-12-03T01:29:41.370" v="86"/>
        <pc:sldMkLst>
          <pc:docMk/>
          <pc:sldMk cId="3188598286" sldId="300"/>
        </pc:sldMkLst>
      </pc:sldChg>
    </pc:docChg>
  </pc:docChgLst>
  <pc:docChgLst>
    <pc:chgData name="Benavides Riano, Lorena" userId="S::lab900@msstate.edu::7fcdee51-5221-4627-ab29-2ae85fd78c0b" providerId="AD" clId="Web-{423DF6CF-E945-C604-FDC8-BC6A8F50A2B2}"/>
    <pc:docChg chg="addSld delSld modSld">
      <pc:chgData name="Benavides Riano, Lorena" userId="S::lab900@msstate.edu::7fcdee51-5221-4627-ab29-2ae85fd78c0b" providerId="AD" clId="Web-{423DF6CF-E945-C604-FDC8-BC6A8F50A2B2}" dt="2024-12-02T21:40:33.130" v="298"/>
      <pc:docMkLst>
        <pc:docMk/>
      </pc:docMkLst>
      <pc:sldChg chg="modSp modNotes">
        <pc:chgData name="Benavides Riano, Lorena" userId="S::lab900@msstate.edu::7fcdee51-5221-4627-ab29-2ae85fd78c0b" providerId="AD" clId="Web-{423DF6CF-E945-C604-FDC8-BC6A8F50A2B2}" dt="2024-12-02T20:13:03.350" v="113" actId="20577"/>
        <pc:sldMkLst>
          <pc:docMk/>
          <pc:sldMk cId="694338977" sldId="260"/>
        </pc:sldMkLst>
        <pc:spChg chg="mod">
          <ac:chgData name="Benavides Riano, Lorena" userId="S::lab900@msstate.edu::7fcdee51-5221-4627-ab29-2ae85fd78c0b" providerId="AD" clId="Web-{423DF6CF-E945-C604-FDC8-BC6A8F50A2B2}" dt="2024-12-02T20:13:03.350" v="113" actId="20577"/>
          <ac:spMkLst>
            <pc:docMk/>
            <pc:sldMk cId="694338977" sldId="260"/>
            <ac:spMk id="3" creationId="{FD835476-78B5-4DB0-168A-2EA2E58F04E8}"/>
          </ac:spMkLst>
        </pc:spChg>
        <pc:spChg chg="mod">
          <ac:chgData name="Benavides Riano, Lorena" userId="S::lab900@msstate.edu::7fcdee51-5221-4627-ab29-2ae85fd78c0b" providerId="AD" clId="Web-{423DF6CF-E945-C604-FDC8-BC6A8F50A2B2}" dt="2024-12-02T20:04:33.658" v="95" actId="20577"/>
          <ac:spMkLst>
            <pc:docMk/>
            <pc:sldMk cId="694338977" sldId="260"/>
            <ac:spMk id="2055" creationId="{04812C46-200A-4DEB-A05E-3ED6C68C2387}"/>
          </ac:spMkLst>
        </pc:spChg>
        <pc:picChg chg="mod">
          <ac:chgData name="Benavides Riano, Lorena" userId="S::lab900@msstate.edu::7fcdee51-5221-4627-ab29-2ae85fd78c0b" providerId="AD" clId="Web-{423DF6CF-E945-C604-FDC8-BC6A8F50A2B2}" dt="2024-12-02T19:59:37.155" v="70" actId="1076"/>
          <ac:picMkLst>
            <pc:docMk/>
            <pc:sldMk cId="694338977" sldId="260"/>
            <ac:picMk id="10" creationId="{10B6BBB0-59E0-90D1-F4F6-FDA590DC6D86}"/>
          </ac:picMkLst>
        </pc:picChg>
      </pc:sldChg>
      <pc:sldChg chg="modSp">
        <pc:chgData name="Benavides Riano, Lorena" userId="S::lab900@msstate.edu::7fcdee51-5221-4627-ab29-2ae85fd78c0b" providerId="AD" clId="Web-{423DF6CF-E945-C604-FDC8-BC6A8F50A2B2}" dt="2024-12-02T20:52:17.874" v="128" actId="1076"/>
        <pc:sldMkLst>
          <pc:docMk/>
          <pc:sldMk cId="3949771696" sldId="277"/>
        </pc:sldMkLst>
        <pc:spChg chg="mod">
          <ac:chgData name="Benavides Riano, Lorena" userId="S::lab900@msstate.edu::7fcdee51-5221-4627-ab29-2ae85fd78c0b" providerId="AD" clId="Web-{423DF6CF-E945-C604-FDC8-BC6A8F50A2B2}" dt="2024-12-02T20:51:50.843" v="123" actId="1076"/>
          <ac:spMkLst>
            <pc:docMk/>
            <pc:sldMk cId="3949771696" sldId="277"/>
            <ac:spMk id="2" creationId="{C02D4900-2532-E14C-D667-D907EE153A5C}"/>
          </ac:spMkLst>
        </pc:spChg>
        <pc:picChg chg="mod">
          <ac:chgData name="Benavides Riano, Lorena" userId="S::lab900@msstate.edu::7fcdee51-5221-4627-ab29-2ae85fd78c0b" providerId="AD" clId="Web-{423DF6CF-E945-C604-FDC8-BC6A8F50A2B2}" dt="2024-12-02T20:52:17.874" v="128" actId="1076"/>
          <ac:picMkLst>
            <pc:docMk/>
            <pc:sldMk cId="3949771696" sldId="277"/>
            <ac:picMk id="7" creationId="{5CADD184-5F7D-6CFD-DC4B-B6DFAB685E04}"/>
          </ac:picMkLst>
        </pc:picChg>
        <pc:picChg chg="mod">
          <ac:chgData name="Benavides Riano, Lorena" userId="S::lab900@msstate.edu::7fcdee51-5221-4627-ab29-2ae85fd78c0b" providerId="AD" clId="Web-{423DF6CF-E945-C604-FDC8-BC6A8F50A2B2}" dt="2024-12-02T20:51:48.655" v="121" actId="1076"/>
          <ac:picMkLst>
            <pc:docMk/>
            <pc:sldMk cId="3949771696" sldId="277"/>
            <ac:picMk id="1026" creationId="{A092C15F-ED76-1814-00AD-841758BB18AA}"/>
          </ac:picMkLst>
        </pc:picChg>
      </pc:sldChg>
      <pc:sldChg chg="addSp modSp modNotes">
        <pc:chgData name="Benavides Riano, Lorena" userId="S::lab900@msstate.edu::7fcdee51-5221-4627-ab29-2ae85fd78c0b" providerId="AD" clId="Web-{423DF6CF-E945-C604-FDC8-BC6A8F50A2B2}" dt="2024-12-02T21:40:33.130" v="298"/>
        <pc:sldMkLst>
          <pc:docMk/>
          <pc:sldMk cId="2386867666" sldId="279"/>
        </pc:sldMkLst>
        <pc:spChg chg="mod">
          <ac:chgData name="Benavides Riano, Lorena" userId="S::lab900@msstate.edu::7fcdee51-5221-4627-ab29-2ae85fd78c0b" providerId="AD" clId="Web-{423DF6CF-E945-C604-FDC8-BC6A8F50A2B2}" dt="2024-12-02T19:26:13.937" v="40" actId="14100"/>
          <ac:spMkLst>
            <pc:docMk/>
            <pc:sldMk cId="2386867666" sldId="279"/>
            <ac:spMk id="3" creationId="{38A969E2-07EB-C8EE-D982-0FDD0EBEC036}"/>
          </ac:spMkLst>
        </pc:spChg>
        <pc:spChg chg="mod">
          <ac:chgData name="Benavides Riano, Lorena" userId="S::lab900@msstate.edu::7fcdee51-5221-4627-ab29-2ae85fd78c0b" providerId="AD" clId="Web-{423DF6CF-E945-C604-FDC8-BC6A8F50A2B2}" dt="2024-12-02T19:27:06.984" v="49" actId="1076"/>
          <ac:spMkLst>
            <pc:docMk/>
            <pc:sldMk cId="2386867666" sldId="279"/>
            <ac:spMk id="4" creationId="{04A4BB09-13B4-44AA-9779-3D408837C0ED}"/>
          </ac:spMkLst>
        </pc:spChg>
        <pc:spChg chg="mod">
          <ac:chgData name="Benavides Riano, Lorena" userId="S::lab900@msstate.edu::7fcdee51-5221-4627-ab29-2ae85fd78c0b" providerId="AD" clId="Web-{423DF6CF-E945-C604-FDC8-BC6A8F50A2B2}" dt="2024-12-02T19:26:19.327" v="41" actId="1076"/>
          <ac:spMkLst>
            <pc:docMk/>
            <pc:sldMk cId="2386867666" sldId="279"/>
            <ac:spMk id="16" creationId="{B0F614F5-1E02-0763-93B1-E14C60B0B5F3}"/>
          </ac:spMkLst>
        </pc:spChg>
        <pc:picChg chg="add mod">
          <ac:chgData name="Benavides Riano, Lorena" userId="S::lab900@msstate.edu::7fcdee51-5221-4627-ab29-2ae85fd78c0b" providerId="AD" clId="Web-{423DF6CF-E945-C604-FDC8-BC6A8F50A2B2}" dt="2024-12-02T19:05:11.585" v="19" actId="1076"/>
          <ac:picMkLst>
            <pc:docMk/>
            <pc:sldMk cId="2386867666" sldId="279"/>
            <ac:picMk id="2" creationId="{983FD87C-5489-BC9E-C6A7-6BA8DA606D28}"/>
          </ac:picMkLst>
        </pc:picChg>
        <pc:picChg chg="mod">
          <ac:chgData name="Benavides Riano, Lorena" userId="S::lab900@msstate.edu::7fcdee51-5221-4627-ab29-2ae85fd78c0b" providerId="AD" clId="Web-{423DF6CF-E945-C604-FDC8-BC6A8F50A2B2}" dt="2024-12-02T19:24:59.109" v="31" actId="1076"/>
          <ac:picMkLst>
            <pc:docMk/>
            <pc:sldMk cId="2386867666" sldId="279"/>
            <ac:picMk id="5" creationId="{8329902D-090A-439A-B4FC-4A2383C9CB57}"/>
          </ac:picMkLst>
        </pc:picChg>
        <pc:picChg chg="add mod">
          <ac:chgData name="Benavides Riano, Lorena" userId="S::lab900@msstate.edu::7fcdee51-5221-4627-ab29-2ae85fd78c0b" providerId="AD" clId="Web-{423DF6CF-E945-C604-FDC8-BC6A8F50A2B2}" dt="2024-12-02T19:05:11.585" v="20" actId="1076"/>
          <ac:picMkLst>
            <pc:docMk/>
            <pc:sldMk cId="2386867666" sldId="279"/>
            <ac:picMk id="8" creationId="{DD1CE80E-66BE-F154-346E-9EED2749A024}"/>
          </ac:picMkLst>
        </pc:picChg>
        <pc:picChg chg="add mod">
          <ac:chgData name="Benavides Riano, Lorena" userId="S::lab900@msstate.edu::7fcdee51-5221-4627-ab29-2ae85fd78c0b" providerId="AD" clId="Web-{423DF6CF-E945-C604-FDC8-BC6A8F50A2B2}" dt="2024-12-02T19:26:44.687" v="45" actId="1076"/>
          <ac:picMkLst>
            <pc:docMk/>
            <pc:sldMk cId="2386867666" sldId="279"/>
            <ac:picMk id="9" creationId="{AAFF2A94-763F-D81A-6D16-128F3FA2920B}"/>
          </ac:picMkLst>
        </pc:picChg>
        <pc:picChg chg="add mod">
          <ac:chgData name="Benavides Riano, Lorena" userId="S::lab900@msstate.edu::7fcdee51-5221-4627-ab29-2ae85fd78c0b" providerId="AD" clId="Web-{423DF6CF-E945-C604-FDC8-BC6A8F50A2B2}" dt="2024-12-02T19:26:44.702" v="46" actId="1076"/>
          <ac:picMkLst>
            <pc:docMk/>
            <pc:sldMk cId="2386867666" sldId="279"/>
            <ac:picMk id="10" creationId="{6AD1774B-7634-583F-35D8-F001FDA9D19B}"/>
          </ac:picMkLst>
        </pc:picChg>
      </pc:sldChg>
      <pc:sldChg chg="modNotes">
        <pc:chgData name="Benavides Riano, Lorena" userId="S::lab900@msstate.edu::7fcdee51-5221-4627-ab29-2ae85fd78c0b" providerId="AD" clId="Web-{423DF6CF-E945-C604-FDC8-BC6A8F50A2B2}" dt="2024-12-02T19:50:25.947" v="52"/>
        <pc:sldMkLst>
          <pc:docMk/>
          <pc:sldMk cId="203704509" sldId="294"/>
        </pc:sldMkLst>
      </pc:sldChg>
      <pc:sldChg chg="delSp modSp add replId modNotes">
        <pc:chgData name="Benavides Riano, Lorena" userId="S::lab900@msstate.edu::7fcdee51-5221-4627-ab29-2ae85fd78c0b" providerId="AD" clId="Web-{423DF6CF-E945-C604-FDC8-BC6A8F50A2B2}" dt="2024-12-02T21:39:32.349" v="295"/>
        <pc:sldMkLst>
          <pc:docMk/>
          <pc:sldMk cId="2885526166" sldId="299"/>
        </pc:sldMkLst>
        <pc:spChg chg="mod">
          <ac:chgData name="Benavides Riano, Lorena" userId="S::lab900@msstate.edu::7fcdee51-5221-4627-ab29-2ae85fd78c0b" providerId="AD" clId="Web-{423DF6CF-E945-C604-FDC8-BC6A8F50A2B2}" dt="2024-12-02T20:52:55.202" v="136" actId="1076"/>
          <ac:spMkLst>
            <pc:docMk/>
            <pc:sldMk cId="2885526166" sldId="299"/>
            <ac:spMk id="2" creationId="{C02D4900-2532-E14C-D667-D907EE153A5C}"/>
          </ac:spMkLst>
        </pc:spChg>
        <pc:picChg chg="mod">
          <ac:chgData name="Benavides Riano, Lorena" userId="S::lab900@msstate.edu::7fcdee51-5221-4627-ab29-2ae85fd78c0b" providerId="AD" clId="Web-{423DF6CF-E945-C604-FDC8-BC6A8F50A2B2}" dt="2024-12-02T20:52:59.264" v="137" actId="14100"/>
          <ac:picMkLst>
            <pc:docMk/>
            <pc:sldMk cId="2885526166" sldId="299"/>
            <ac:picMk id="7" creationId="{5CADD184-5F7D-6CFD-DC4B-B6DFAB685E04}"/>
          </ac:picMkLst>
        </pc:picChg>
        <pc:picChg chg="del">
          <ac:chgData name="Benavides Riano, Lorena" userId="S::lab900@msstate.edu::7fcdee51-5221-4627-ab29-2ae85fd78c0b" providerId="AD" clId="Web-{423DF6CF-E945-C604-FDC8-BC6A8F50A2B2}" dt="2024-12-02T20:52:25.124" v="130"/>
          <ac:picMkLst>
            <pc:docMk/>
            <pc:sldMk cId="2885526166" sldId="299"/>
            <ac:picMk id="1026" creationId="{A092C15F-ED76-1814-00AD-841758BB18AA}"/>
          </ac:picMkLst>
        </pc:picChg>
      </pc:sldChg>
      <pc:sldChg chg="add del replId">
        <pc:chgData name="Benavides Riano, Lorena" userId="S::lab900@msstate.edu::7fcdee51-5221-4627-ab29-2ae85fd78c0b" providerId="AD" clId="Web-{423DF6CF-E945-C604-FDC8-BC6A8F50A2B2}" dt="2024-12-02T20:51:47.483" v="120"/>
        <pc:sldMkLst>
          <pc:docMk/>
          <pc:sldMk cId="3372850178" sldId="299"/>
        </pc:sldMkLst>
      </pc:sldChg>
    </pc:docChg>
  </pc:docChgLst>
  <pc:docChgLst>
    <pc:chgData name="Benavides Riano, Lorena" userId="7fcdee51-5221-4627-ab29-2ae85fd78c0b" providerId="ADAL" clId="{BEDEB620-DB99-405F-B45A-2D9687140857}"/>
    <pc:docChg chg="custSel addSld delSld modSld sldOrd">
      <pc:chgData name="Benavides Riano, Lorena" userId="7fcdee51-5221-4627-ab29-2ae85fd78c0b" providerId="ADAL" clId="{BEDEB620-DB99-405F-B45A-2D9687140857}" dt="2024-12-02T17:20:29.296" v="858" actId="20577"/>
      <pc:docMkLst>
        <pc:docMk/>
      </pc:docMkLst>
      <pc:sldChg chg="modSp mod">
        <pc:chgData name="Benavides Riano, Lorena" userId="7fcdee51-5221-4627-ab29-2ae85fd78c0b" providerId="ADAL" clId="{BEDEB620-DB99-405F-B45A-2D9687140857}" dt="2024-12-02T17:11:09.899" v="797" actId="20577"/>
        <pc:sldMkLst>
          <pc:docMk/>
          <pc:sldMk cId="1416060914" sldId="258"/>
        </pc:sldMkLst>
        <pc:spChg chg="mod">
          <ac:chgData name="Benavides Riano, Lorena" userId="7fcdee51-5221-4627-ab29-2ae85fd78c0b" providerId="ADAL" clId="{BEDEB620-DB99-405F-B45A-2D9687140857}" dt="2024-12-02T17:11:09.899" v="797" actId="20577"/>
          <ac:spMkLst>
            <pc:docMk/>
            <pc:sldMk cId="1416060914" sldId="258"/>
            <ac:spMk id="2" creationId="{E71D6833-5001-D613-A207-AB4D64AFC442}"/>
          </ac:spMkLst>
        </pc:spChg>
      </pc:sldChg>
      <pc:sldChg chg="modSp mod modNotesTx">
        <pc:chgData name="Benavides Riano, Lorena" userId="7fcdee51-5221-4627-ab29-2ae85fd78c0b" providerId="ADAL" clId="{BEDEB620-DB99-405F-B45A-2D9687140857}" dt="2024-12-02T17:19:05.511" v="845" actId="20577"/>
        <pc:sldMkLst>
          <pc:docMk/>
          <pc:sldMk cId="694338977" sldId="260"/>
        </pc:sldMkLst>
        <pc:spChg chg="mod">
          <ac:chgData name="Benavides Riano, Lorena" userId="7fcdee51-5221-4627-ab29-2ae85fd78c0b" providerId="ADAL" clId="{BEDEB620-DB99-405F-B45A-2D9687140857}" dt="2024-12-02T16:10:32.408" v="598" actId="27636"/>
          <ac:spMkLst>
            <pc:docMk/>
            <pc:sldMk cId="694338977" sldId="260"/>
            <ac:spMk id="3" creationId="{FD835476-78B5-4DB0-168A-2EA2E58F04E8}"/>
          </ac:spMkLst>
        </pc:spChg>
      </pc:sldChg>
      <pc:sldChg chg="modSp mod">
        <pc:chgData name="Benavides Riano, Lorena" userId="7fcdee51-5221-4627-ab29-2ae85fd78c0b" providerId="ADAL" clId="{BEDEB620-DB99-405F-B45A-2D9687140857}" dt="2024-12-02T17:11:37.272" v="799" actId="27636"/>
        <pc:sldMkLst>
          <pc:docMk/>
          <pc:sldMk cId="757451025" sldId="261"/>
        </pc:sldMkLst>
        <pc:spChg chg="mod">
          <ac:chgData name="Benavides Riano, Lorena" userId="7fcdee51-5221-4627-ab29-2ae85fd78c0b" providerId="ADAL" clId="{BEDEB620-DB99-405F-B45A-2D9687140857}" dt="2024-12-02T17:11:37.272" v="799" actId="27636"/>
          <ac:spMkLst>
            <pc:docMk/>
            <pc:sldMk cId="757451025" sldId="261"/>
            <ac:spMk id="3078" creationId="{631ADB39-0668-01C0-E6D8-151F94802B0D}"/>
          </ac:spMkLst>
        </pc:spChg>
      </pc:sldChg>
      <pc:sldChg chg="ord">
        <pc:chgData name="Benavides Riano, Lorena" userId="7fcdee51-5221-4627-ab29-2ae85fd78c0b" providerId="ADAL" clId="{BEDEB620-DB99-405F-B45A-2D9687140857}" dt="2024-12-02T17:19:11.689" v="847"/>
        <pc:sldMkLst>
          <pc:docMk/>
          <pc:sldMk cId="1870014076" sldId="262"/>
        </pc:sldMkLst>
      </pc:sldChg>
      <pc:sldChg chg="ord">
        <pc:chgData name="Benavides Riano, Lorena" userId="7fcdee51-5221-4627-ab29-2ae85fd78c0b" providerId="ADAL" clId="{BEDEB620-DB99-405F-B45A-2D9687140857}" dt="2024-12-02T17:17:18.345" v="818"/>
        <pc:sldMkLst>
          <pc:docMk/>
          <pc:sldMk cId="3802787340" sldId="263"/>
        </pc:sldMkLst>
      </pc:sldChg>
      <pc:sldChg chg="ord">
        <pc:chgData name="Benavides Riano, Lorena" userId="7fcdee51-5221-4627-ab29-2ae85fd78c0b" providerId="ADAL" clId="{BEDEB620-DB99-405F-B45A-2D9687140857}" dt="2024-12-02T17:12:28.098" v="803"/>
        <pc:sldMkLst>
          <pc:docMk/>
          <pc:sldMk cId="305374171" sldId="264"/>
        </pc:sldMkLst>
      </pc:sldChg>
      <pc:sldChg chg="mod ord modShow">
        <pc:chgData name="Benavides Riano, Lorena" userId="7fcdee51-5221-4627-ab29-2ae85fd78c0b" providerId="ADAL" clId="{BEDEB620-DB99-405F-B45A-2D9687140857}" dt="2024-12-02T17:18:45.228" v="821" actId="729"/>
        <pc:sldMkLst>
          <pc:docMk/>
          <pc:sldMk cId="2174715593" sldId="265"/>
        </pc:sldMkLst>
      </pc:sldChg>
      <pc:sldChg chg="addSp delSp modSp mod modNotesTx">
        <pc:chgData name="Benavides Riano, Lorena" userId="7fcdee51-5221-4627-ab29-2ae85fd78c0b" providerId="ADAL" clId="{BEDEB620-DB99-405F-B45A-2D9687140857}" dt="2024-12-02T17:20:29.296" v="858" actId="20577"/>
        <pc:sldMkLst>
          <pc:docMk/>
          <pc:sldMk cId="1647273968" sldId="270"/>
        </pc:sldMkLst>
        <pc:spChg chg="add mod">
          <ac:chgData name="Benavides Riano, Lorena" userId="7fcdee51-5221-4627-ab29-2ae85fd78c0b" providerId="ADAL" clId="{BEDEB620-DB99-405F-B45A-2D9687140857}" dt="2024-12-02T16:15:43.298" v="655" actId="113"/>
          <ac:spMkLst>
            <pc:docMk/>
            <pc:sldMk cId="1647273968" sldId="270"/>
            <ac:spMk id="3" creationId="{7AD7C06A-1F68-4B3E-93D5-68788CD51B8D}"/>
          </ac:spMkLst>
        </pc:spChg>
        <pc:spChg chg="add mod">
          <ac:chgData name="Benavides Riano, Lorena" userId="7fcdee51-5221-4627-ab29-2ae85fd78c0b" providerId="ADAL" clId="{BEDEB620-DB99-405F-B45A-2D9687140857}" dt="2024-12-02T16:16:14" v="669" actId="20577"/>
          <ac:spMkLst>
            <pc:docMk/>
            <pc:sldMk cId="1647273968" sldId="270"/>
            <ac:spMk id="12" creationId="{24475A7A-985D-4E9F-805C-5F7C58DBFFD3}"/>
          </ac:spMkLst>
        </pc:spChg>
        <pc:spChg chg="add mod">
          <ac:chgData name="Benavides Riano, Lorena" userId="7fcdee51-5221-4627-ab29-2ae85fd78c0b" providerId="ADAL" clId="{BEDEB620-DB99-405F-B45A-2D9687140857}" dt="2024-12-02T16:20:12.551" v="676" actId="1076"/>
          <ac:spMkLst>
            <pc:docMk/>
            <pc:sldMk cId="1647273968" sldId="270"/>
            <ac:spMk id="14" creationId="{5927E346-7A91-4D2B-9252-CA32ABA48C58}"/>
          </ac:spMkLst>
        </pc:spChg>
        <pc:spChg chg="mod">
          <ac:chgData name="Benavides Riano, Lorena" userId="7fcdee51-5221-4627-ab29-2ae85fd78c0b" providerId="ADAL" clId="{BEDEB620-DB99-405F-B45A-2D9687140857}" dt="2024-12-02T16:13:50.610" v="644" actId="20577"/>
          <ac:spMkLst>
            <pc:docMk/>
            <pc:sldMk cId="1647273968" sldId="270"/>
            <ac:spMk id="21" creationId="{FE66CCDE-75BF-A611-D954-A15AE36E6640}"/>
          </ac:spMkLst>
        </pc:spChg>
        <pc:spChg chg="mod">
          <ac:chgData name="Benavides Riano, Lorena" userId="7fcdee51-5221-4627-ab29-2ae85fd78c0b" providerId="ADAL" clId="{BEDEB620-DB99-405F-B45A-2D9687140857}" dt="2024-12-02T16:20:07.888" v="675" actId="1076"/>
          <ac:spMkLst>
            <pc:docMk/>
            <pc:sldMk cId="1647273968" sldId="270"/>
            <ac:spMk id="26" creationId="{35FA9BC5-9E8C-9E66-6E82-41AE74857AFC}"/>
          </ac:spMkLst>
        </pc:spChg>
        <pc:spChg chg="del mod">
          <ac:chgData name="Benavides Riano, Lorena" userId="7fcdee51-5221-4627-ab29-2ae85fd78c0b" providerId="ADAL" clId="{BEDEB620-DB99-405F-B45A-2D9687140857}" dt="2024-12-02T16:13:55.124" v="645" actId="478"/>
          <ac:spMkLst>
            <pc:docMk/>
            <pc:sldMk cId="1647273968" sldId="270"/>
            <ac:spMk id="27" creationId="{EB517262-7AC4-CF69-D511-F387F975200F}"/>
          </ac:spMkLst>
        </pc:spChg>
        <pc:picChg chg="add mod">
          <ac:chgData name="Benavides Riano, Lorena" userId="7fcdee51-5221-4627-ab29-2ae85fd78c0b" providerId="ADAL" clId="{BEDEB620-DB99-405F-B45A-2D9687140857}" dt="2024-12-02T16:53:23.735" v="707" actId="1076"/>
          <ac:picMkLst>
            <pc:docMk/>
            <pc:sldMk cId="1647273968" sldId="270"/>
            <ac:picMk id="6" creationId="{57C53D44-7B4A-4AD6-9600-2C8209A80A6E}"/>
          </ac:picMkLst>
        </pc:picChg>
      </pc:sldChg>
      <pc:sldChg chg="mod ord modShow">
        <pc:chgData name="Benavides Riano, Lorena" userId="7fcdee51-5221-4627-ab29-2ae85fd78c0b" providerId="ADAL" clId="{BEDEB620-DB99-405F-B45A-2D9687140857}" dt="2024-12-02T17:18:40.638" v="820" actId="729"/>
        <pc:sldMkLst>
          <pc:docMk/>
          <pc:sldMk cId="931731928" sldId="273"/>
        </pc:sldMkLst>
      </pc:sldChg>
      <pc:sldChg chg="mod ord modShow">
        <pc:chgData name="Benavides Riano, Lorena" userId="7fcdee51-5221-4627-ab29-2ae85fd78c0b" providerId="ADAL" clId="{BEDEB620-DB99-405F-B45A-2D9687140857}" dt="2024-12-02T17:18:33.313" v="819" actId="729"/>
        <pc:sldMkLst>
          <pc:docMk/>
          <pc:sldMk cId="2504355367" sldId="274"/>
        </pc:sldMkLst>
      </pc:sldChg>
      <pc:sldChg chg="mod ord modShow">
        <pc:chgData name="Benavides Riano, Lorena" userId="7fcdee51-5221-4627-ab29-2ae85fd78c0b" providerId="ADAL" clId="{BEDEB620-DB99-405F-B45A-2D9687140857}" dt="2024-12-02T17:18:47.330" v="822" actId="729"/>
        <pc:sldMkLst>
          <pc:docMk/>
          <pc:sldMk cId="1337387809" sldId="275"/>
        </pc:sldMkLst>
      </pc:sldChg>
      <pc:sldChg chg="addSp delSp modSp mod modNotesTx">
        <pc:chgData name="Benavides Riano, Lorena" userId="7fcdee51-5221-4627-ab29-2ae85fd78c0b" providerId="ADAL" clId="{BEDEB620-DB99-405F-B45A-2D9687140857}" dt="2024-12-02T16:11:41.265" v="642" actId="20577"/>
        <pc:sldMkLst>
          <pc:docMk/>
          <pc:sldMk cId="299054277" sldId="278"/>
        </pc:sldMkLst>
        <pc:spChg chg="add mod">
          <ac:chgData name="Benavides Riano, Lorena" userId="7fcdee51-5221-4627-ab29-2ae85fd78c0b" providerId="ADAL" clId="{BEDEB620-DB99-405F-B45A-2D9687140857}" dt="2024-12-02T16:11:06.705" v="607" actId="14100"/>
          <ac:spMkLst>
            <pc:docMk/>
            <pc:sldMk cId="299054277" sldId="278"/>
            <ac:spMk id="2" creationId="{A393DD9E-99C1-4EEE-BFA2-96F014AA8BCE}"/>
          </ac:spMkLst>
        </pc:spChg>
        <pc:spChg chg="add del mod">
          <ac:chgData name="Benavides Riano, Lorena" userId="7fcdee51-5221-4627-ab29-2ae85fd78c0b" providerId="ADAL" clId="{BEDEB620-DB99-405F-B45A-2D9687140857}" dt="2024-12-02T16:11:19.875" v="610"/>
          <ac:spMkLst>
            <pc:docMk/>
            <pc:sldMk cId="299054277" sldId="278"/>
            <ac:spMk id="7" creationId="{CB827401-72FB-42BE-93AA-ACA5178A5355}"/>
          </ac:spMkLst>
        </pc:spChg>
        <pc:spChg chg="add mod">
          <ac:chgData name="Benavides Riano, Lorena" userId="7fcdee51-5221-4627-ab29-2ae85fd78c0b" providerId="ADAL" clId="{BEDEB620-DB99-405F-B45A-2D9687140857}" dt="2024-12-02T16:11:41.265" v="642" actId="20577"/>
          <ac:spMkLst>
            <pc:docMk/>
            <pc:sldMk cId="299054277" sldId="278"/>
            <ac:spMk id="8" creationId="{8DF63CB4-90D6-4641-9622-D8F78DBDE246}"/>
          </ac:spMkLst>
        </pc:spChg>
      </pc:sldChg>
      <pc:sldChg chg="addSp delSp modSp mod">
        <pc:chgData name="Benavides Riano, Lorena" userId="7fcdee51-5221-4627-ab29-2ae85fd78c0b" providerId="ADAL" clId="{BEDEB620-DB99-405F-B45A-2D9687140857}" dt="2024-12-02T16:53:37.822" v="709" actId="1076"/>
        <pc:sldMkLst>
          <pc:docMk/>
          <pc:sldMk cId="2386867666" sldId="279"/>
        </pc:sldMkLst>
        <pc:picChg chg="add mod">
          <ac:chgData name="Benavides Riano, Lorena" userId="7fcdee51-5221-4627-ab29-2ae85fd78c0b" providerId="ADAL" clId="{BEDEB620-DB99-405F-B45A-2D9687140857}" dt="2024-12-02T16:53:37.822" v="709" actId="1076"/>
          <ac:picMkLst>
            <pc:docMk/>
            <pc:sldMk cId="2386867666" sldId="279"/>
            <ac:picMk id="5" creationId="{8329902D-090A-439A-B4FC-4A2383C9CB57}"/>
          </ac:picMkLst>
        </pc:picChg>
        <pc:picChg chg="del">
          <ac:chgData name="Benavides Riano, Lorena" userId="7fcdee51-5221-4627-ab29-2ae85fd78c0b" providerId="ADAL" clId="{BEDEB620-DB99-405F-B45A-2D9687140857}" dt="2024-12-02T16:35:07.535" v="682" actId="478"/>
          <ac:picMkLst>
            <pc:docMk/>
            <pc:sldMk cId="2386867666" sldId="279"/>
            <ac:picMk id="10" creationId="{438F773D-3E11-2B99-ABEE-6BE4035B0CDB}"/>
          </ac:picMkLst>
        </pc:picChg>
        <pc:picChg chg="del">
          <ac:chgData name="Benavides Riano, Lorena" userId="7fcdee51-5221-4627-ab29-2ae85fd78c0b" providerId="ADAL" clId="{BEDEB620-DB99-405F-B45A-2D9687140857}" dt="2024-12-02T16:35:08.571" v="683" actId="478"/>
          <ac:picMkLst>
            <pc:docMk/>
            <pc:sldMk cId="2386867666" sldId="279"/>
            <ac:picMk id="12" creationId="{989786EE-F6F8-5B96-5FB6-255BC4224E1A}"/>
          </ac:picMkLst>
        </pc:picChg>
      </pc:sldChg>
      <pc:sldChg chg="addSp delSp modSp mod">
        <pc:chgData name="Benavides Riano, Lorena" userId="7fcdee51-5221-4627-ab29-2ae85fd78c0b" providerId="ADAL" clId="{BEDEB620-DB99-405F-B45A-2D9687140857}" dt="2024-12-02T16:53:40.789" v="710"/>
        <pc:sldMkLst>
          <pc:docMk/>
          <pc:sldMk cId="3157086536" sldId="280"/>
        </pc:sldMkLst>
        <pc:spChg chg="add mod">
          <ac:chgData name="Benavides Riano, Lorena" userId="7fcdee51-5221-4627-ab29-2ae85fd78c0b" providerId="ADAL" clId="{BEDEB620-DB99-405F-B45A-2D9687140857}" dt="2024-12-02T16:53:09.062" v="706" actId="1076"/>
          <ac:spMkLst>
            <pc:docMk/>
            <pc:sldMk cId="3157086536" sldId="280"/>
            <ac:spMk id="2" creationId="{F6892A68-05E9-4BE2-99F8-B6DD85AE82D0}"/>
          </ac:spMkLst>
        </pc:spChg>
        <pc:spChg chg="add mod">
          <ac:chgData name="Benavides Riano, Lorena" userId="7fcdee51-5221-4627-ab29-2ae85fd78c0b" providerId="ADAL" clId="{BEDEB620-DB99-405F-B45A-2D9687140857}" dt="2024-12-02T16:53:40.789" v="710"/>
          <ac:spMkLst>
            <pc:docMk/>
            <pc:sldMk cId="3157086536" sldId="280"/>
            <ac:spMk id="17" creationId="{9A4A876F-D7FC-4266-A3FF-17F68D65CA0F}"/>
          </ac:spMkLst>
        </pc:spChg>
        <pc:spChg chg="add mod">
          <ac:chgData name="Benavides Riano, Lorena" userId="7fcdee51-5221-4627-ab29-2ae85fd78c0b" providerId="ADAL" clId="{BEDEB620-DB99-405F-B45A-2D9687140857}" dt="2024-12-02T16:53:40.789" v="710"/>
          <ac:spMkLst>
            <pc:docMk/>
            <pc:sldMk cId="3157086536" sldId="280"/>
            <ac:spMk id="19" creationId="{4873AAFA-A807-4642-95F5-B8356DA1B99A}"/>
          </ac:spMkLst>
        </pc:spChg>
        <pc:picChg chg="del">
          <ac:chgData name="Benavides Riano, Lorena" userId="7fcdee51-5221-4627-ab29-2ae85fd78c0b" providerId="ADAL" clId="{BEDEB620-DB99-405F-B45A-2D9687140857}" dt="2024-12-02T16:52:44.321" v="685" actId="478"/>
          <ac:picMkLst>
            <pc:docMk/>
            <pc:sldMk cId="3157086536" sldId="280"/>
            <ac:picMk id="6" creationId="{7B46DFB9-8B16-54E5-65B9-47600D9F2268}"/>
          </ac:picMkLst>
        </pc:picChg>
        <pc:picChg chg="del">
          <ac:chgData name="Benavides Riano, Lorena" userId="7fcdee51-5221-4627-ab29-2ae85fd78c0b" providerId="ADAL" clId="{BEDEB620-DB99-405F-B45A-2D9687140857}" dt="2024-12-02T16:52:47.102" v="686" actId="478"/>
          <ac:picMkLst>
            <pc:docMk/>
            <pc:sldMk cId="3157086536" sldId="280"/>
            <ac:picMk id="29" creationId="{F4715E03-2A57-B8E1-0CFB-7659D77EAADA}"/>
          </ac:picMkLst>
        </pc:picChg>
      </pc:sldChg>
      <pc:sldChg chg="addSp delSp modSp mod">
        <pc:chgData name="Benavides Riano, Lorena" userId="7fcdee51-5221-4627-ab29-2ae85fd78c0b" providerId="ADAL" clId="{BEDEB620-DB99-405F-B45A-2D9687140857}" dt="2024-12-02T17:07:53.022" v="761" actId="13926"/>
        <pc:sldMkLst>
          <pc:docMk/>
          <pc:sldMk cId="1436016456" sldId="282"/>
        </pc:sldMkLst>
        <pc:spChg chg="add mod">
          <ac:chgData name="Benavides Riano, Lorena" userId="7fcdee51-5221-4627-ab29-2ae85fd78c0b" providerId="ADAL" clId="{BEDEB620-DB99-405F-B45A-2D9687140857}" dt="2024-12-02T17:07:53.022" v="761" actId="13926"/>
          <ac:spMkLst>
            <pc:docMk/>
            <pc:sldMk cId="1436016456" sldId="282"/>
            <ac:spMk id="5" creationId="{28987098-3037-4C40-B33A-726B328B57A4}"/>
          </ac:spMkLst>
        </pc:spChg>
        <pc:picChg chg="add mod">
          <ac:chgData name="Benavides Riano, Lorena" userId="7fcdee51-5221-4627-ab29-2ae85fd78c0b" providerId="ADAL" clId="{BEDEB620-DB99-405F-B45A-2D9687140857}" dt="2024-12-02T17:07:34.605" v="736" actId="1076"/>
          <ac:picMkLst>
            <pc:docMk/>
            <pc:sldMk cId="1436016456" sldId="282"/>
            <ac:picMk id="3" creationId="{1993673A-50B9-4FB0-A4F8-8DFADC44CB81}"/>
          </ac:picMkLst>
        </pc:picChg>
        <pc:picChg chg="del">
          <ac:chgData name="Benavides Riano, Lorena" userId="7fcdee51-5221-4627-ab29-2ae85fd78c0b" providerId="ADAL" clId="{BEDEB620-DB99-405F-B45A-2D9687140857}" dt="2024-12-02T17:07:14.672" v="730" actId="478"/>
          <ac:picMkLst>
            <pc:docMk/>
            <pc:sldMk cId="1436016456" sldId="282"/>
            <ac:picMk id="4" creationId="{59888C32-DB9B-E424-24CF-F45FDEBE50EA}"/>
          </ac:picMkLst>
        </pc:picChg>
        <pc:picChg chg="del">
          <ac:chgData name="Benavides Riano, Lorena" userId="7fcdee51-5221-4627-ab29-2ae85fd78c0b" providerId="ADAL" clId="{BEDEB620-DB99-405F-B45A-2D9687140857}" dt="2024-12-02T17:07:21.040" v="732" actId="478"/>
          <ac:picMkLst>
            <pc:docMk/>
            <pc:sldMk cId="1436016456" sldId="282"/>
            <ac:picMk id="14" creationId="{C8485D1D-A592-A2ED-E69E-05983CCECD96}"/>
          </ac:picMkLst>
        </pc:picChg>
        <pc:picChg chg="del">
          <ac:chgData name="Benavides Riano, Lorena" userId="7fcdee51-5221-4627-ab29-2ae85fd78c0b" providerId="ADAL" clId="{BEDEB620-DB99-405F-B45A-2D9687140857}" dt="2024-12-02T17:07:24.014" v="733" actId="478"/>
          <ac:picMkLst>
            <pc:docMk/>
            <pc:sldMk cId="1436016456" sldId="282"/>
            <ac:picMk id="19" creationId="{981132F7-A0EC-0676-2CBB-B0E91FD2E307}"/>
          </ac:picMkLst>
        </pc:picChg>
        <pc:picChg chg="del">
          <ac:chgData name="Benavides Riano, Lorena" userId="7fcdee51-5221-4627-ab29-2ae85fd78c0b" providerId="ADAL" clId="{BEDEB620-DB99-405F-B45A-2D9687140857}" dt="2024-12-02T17:07:27.093" v="734" actId="478"/>
          <ac:picMkLst>
            <pc:docMk/>
            <pc:sldMk cId="1436016456" sldId="282"/>
            <ac:picMk id="21" creationId="{816A65B2-D9CD-DB84-55F8-2D94DFEED9E7}"/>
          </ac:picMkLst>
        </pc:picChg>
        <pc:cxnChg chg="del">
          <ac:chgData name="Benavides Riano, Lorena" userId="7fcdee51-5221-4627-ab29-2ae85fd78c0b" providerId="ADAL" clId="{BEDEB620-DB99-405F-B45A-2D9687140857}" dt="2024-12-02T17:07:18.071" v="731" actId="478"/>
          <ac:cxnSpMkLst>
            <pc:docMk/>
            <pc:sldMk cId="1436016456" sldId="282"/>
            <ac:cxnSpMk id="13" creationId="{8D0D4974-B645-0F54-C5F5-47192F88D7FC}"/>
          </ac:cxnSpMkLst>
        </pc:cxnChg>
        <pc:cxnChg chg="del">
          <ac:chgData name="Benavides Riano, Lorena" userId="7fcdee51-5221-4627-ab29-2ae85fd78c0b" providerId="ADAL" clId="{BEDEB620-DB99-405F-B45A-2D9687140857}" dt="2024-12-02T17:07:27.093" v="734" actId="478"/>
          <ac:cxnSpMkLst>
            <pc:docMk/>
            <pc:sldMk cId="1436016456" sldId="282"/>
            <ac:cxnSpMk id="20" creationId="{B31054A5-BB1B-E831-F72D-17E9170C17AE}"/>
          </ac:cxnSpMkLst>
        </pc:cxnChg>
      </pc:sldChg>
      <pc:sldChg chg="ord">
        <pc:chgData name="Benavides Riano, Lorena" userId="7fcdee51-5221-4627-ab29-2ae85fd78c0b" providerId="ADAL" clId="{BEDEB620-DB99-405F-B45A-2D9687140857}" dt="2024-12-02T17:10:21.097" v="790"/>
        <pc:sldMkLst>
          <pc:docMk/>
          <pc:sldMk cId="2180949615" sldId="283"/>
        </pc:sldMkLst>
      </pc:sldChg>
      <pc:sldChg chg="del">
        <pc:chgData name="Benavides Riano, Lorena" userId="7fcdee51-5221-4627-ab29-2ae85fd78c0b" providerId="ADAL" clId="{BEDEB620-DB99-405F-B45A-2D9687140857}" dt="2024-12-02T17:19:34.381" v="848" actId="47"/>
        <pc:sldMkLst>
          <pc:docMk/>
          <pc:sldMk cId="1458450255" sldId="284"/>
        </pc:sldMkLst>
      </pc:sldChg>
      <pc:sldChg chg="addSp delSp modSp mod">
        <pc:chgData name="Benavides Riano, Lorena" userId="7fcdee51-5221-4627-ab29-2ae85fd78c0b" providerId="ADAL" clId="{BEDEB620-DB99-405F-B45A-2D9687140857}" dt="2024-12-02T17:03:06.334" v="729" actId="1076"/>
        <pc:sldMkLst>
          <pc:docMk/>
          <pc:sldMk cId="131543906" sldId="285"/>
        </pc:sldMkLst>
        <pc:spChg chg="add mod">
          <ac:chgData name="Benavides Riano, Lorena" userId="7fcdee51-5221-4627-ab29-2ae85fd78c0b" providerId="ADAL" clId="{BEDEB620-DB99-405F-B45A-2D9687140857}" dt="2024-12-02T17:03:06.334" v="729" actId="1076"/>
          <ac:spMkLst>
            <pc:docMk/>
            <pc:sldMk cId="131543906" sldId="285"/>
            <ac:spMk id="12" creationId="{0487B883-A12D-4451-943B-9636782EF794}"/>
          </ac:spMkLst>
        </pc:spChg>
        <pc:picChg chg="add mod">
          <ac:chgData name="Benavides Riano, Lorena" userId="7fcdee51-5221-4627-ab29-2ae85fd78c0b" providerId="ADAL" clId="{BEDEB620-DB99-405F-B45A-2D9687140857}" dt="2024-12-02T16:56:23.933" v="722" actId="1076"/>
          <ac:picMkLst>
            <pc:docMk/>
            <pc:sldMk cId="131543906" sldId="285"/>
            <ac:picMk id="4" creationId="{5DD9983D-E5AE-4F99-BCDB-E341CC960D71}"/>
          </ac:picMkLst>
        </pc:picChg>
        <pc:picChg chg="del">
          <ac:chgData name="Benavides Riano, Lorena" userId="7fcdee51-5221-4627-ab29-2ae85fd78c0b" providerId="ADAL" clId="{BEDEB620-DB99-405F-B45A-2D9687140857}" dt="2024-12-02T16:54:56.414" v="715" actId="478"/>
          <ac:picMkLst>
            <pc:docMk/>
            <pc:sldMk cId="131543906" sldId="285"/>
            <ac:picMk id="5" creationId="{33C0FFDA-E9B6-4FFD-0E3B-0E223C02EB3A}"/>
          </ac:picMkLst>
        </pc:picChg>
        <pc:picChg chg="add mod">
          <ac:chgData name="Benavides Riano, Lorena" userId="7fcdee51-5221-4627-ab29-2ae85fd78c0b" providerId="ADAL" clId="{BEDEB620-DB99-405F-B45A-2D9687140857}" dt="2024-12-02T17:03:03.519" v="728" actId="1076"/>
          <ac:picMkLst>
            <pc:docMk/>
            <pc:sldMk cId="131543906" sldId="285"/>
            <ac:picMk id="8" creationId="{7FD66B17-2512-46C3-A657-CB1E2F7965F0}"/>
          </ac:picMkLst>
        </pc:picChg>
        <pc:picChg chg="del">
          <ac:chgData name="Benavides Riano, Lorena" userId="7fcdee51-5221-4627-ab29-2ae85fd78c0b" providerId="ADAL" clId="{BEDEB620-DB99-405F-B45A-2D9687140857}" dt="2024-12-02T16:55:05.871" v="718" actId="478"/>
          <ac:picMkLst>
            <pc:docMk/>
            <pc:sldMk cId="131543906" sldId="285"/>
            <ac:picMk id="19" creationId="{F7FFB3B4-1FD1-E858-FCF1-2F196265C79D}"/>
          </ac:picMkLst>
        </pc:picChg>
        <pc:picChg chg="del">
          <ac:chgData name="Benavides Riano, Lorena" userId="7fcdee51-5221-4627-ab29-2ae85fd78c0b" providerId="ADAL" clId="{BEDEB620-DB99-405F-B45A-2D9687140857}" dt="2024-12-02T16:54:57.468" v="716" actId="478"/>
          <ac:picMkLst>
            <pc:docMk/>
            <pc:sldMk cId="131543906" sldId="285"/>
            <ac:picMk id="22" creationId="{C3128881-6797-1B77-CAF4-0452FD46E9BA}"/>
          </ac:picMkLst>
        </pc:picChg>
        <pc:cxnChg chg="del">
          <ac:chgData name="Benavides Riano, Lorena" userId="7fcdee51-5221-4627-ab29-2ae85fd78c0b" providerId="ADAL" clId="{BEDEB620-DB99-405F-B45A-2D9687140857}" dt="2024-12-02T16:55:02.376" v="717" actId="478"/>
          <ac:cxnSpMkLst>
            <pc:docMk/>
            <pc:sldMk cId="131543906" sldId="285"/>
            <ac:cxnSpMk id="18" creationId="{404A1A3E-ACFD-73F7-1CD1-88B5D47AB406}"/>
          </ac:cxnSpMkLst>
        </pc:cxnChg>
      </pc:sldChg>
      <pc:sldChg chg="del">
        <pc:chgData name="Benavides Riano, Lorena" userId="7fcdee51-5221-4627-ab29-2ae85fd78c0b" providerId="ADAL" clId="{BEDEB620-DB99-405F-B45A-2D9687140857}" dt="2024-12-02T17:09:20.524" v="762" actId="47"/>
        <pc:sldMkLst>
          <pc:docMk/>
          <pc:sldMk cId="4055614790" sldId="287"/>
        </pc:sldMkLst>
      </pc:sldChg>
      <pc:sldChg chg="del">
        <pc:chgData name="Benavides Riano, Lorena" userId="7fcdee51-5221-4627-ab29-2ae85fd78c0b" providerId="ADAL" clId="{BEDEB620-DB99-405F-B45A-2D9687140857}" dt="2024-12-02T17:09:24.006" v="763" actId="47"/>
        <pc:sldMkLst>
          <pc:docMk/>
          <pc:sldMk cId="3957216078" sldId="288"/>
        </pc:sldMkLst>
      </pc:sldChg>
      <pc:sldChg chg="ord">
        <pc:chgData name="Benavides Riano, Lorena" userId="7fcdee51-5221-4627-ab29-2ae85fd78c0b" providerId="ADAL" clId="{BEDEB620-DB99-405F-B45A-2D9687140857}" dt="2024-12-02T17:17:07.999" v="814"/>
        <pc:sldMkLst>
          <pc:docMk/>
          <pc:sldMk cId="735395467" sldId="289"/>
        </pc:sldMkLst>
      </pc:sldChg>
      <pc:sldChg chg="delSp modSp new mod">
        <pc:chgData name="Benavides Riano, Lorena" userId="7fcdee51-5221-4627-ab29-2ae85fd78c0b" providerId="ADAL" clId="{BEDEB620-DB99-405F-B45A-2D9687140857}" dt="2024-12-02T17:09:54.126" v="777" actId="14100"/>
        <pc:sldMkLst>
          <pc:docMk/>
          <pc:sldMk cId="834547465" sldId="291"/>
        </pc:sldMkLst>
        <pc:spChg chg="mod">
          <ac:chgData name="Benavides Riano, Lorena" userId="7fcdee51-5221-4627-ab29-2ae85fd78c0b" providerId="ADAL" clId="{BEDEB620-DB99-405F-B45A-2D9687140857}" dt="2024-12-02T17:09:40.554" v="775" actId="20577"/>
          <ac:spMkLst>
            <pc:docMk/>
            <pc:sldMk cId="834547465" sldId="291"/>
            <ac:spMk id="2" creationId="{026E0B7A-3B8D-479D-9E5B-D2B2A8860C0F}"/>
          </ac:spMkLst>
        </pc:spChg>
        <pc:spChg chg="mod">
          <ac:chgData name="Benavides Riano, Lorena" userId="7fcdee51-5221-4627-ab29-2ae85fd78c0b" providerId="ADAL" clId="{BEDEB620-DB99-405F-B45A-2D9687140857}" dt="2024-12-02T17:09:54.126" v="777" actId="14100"/>
          <ac:spMkLst>
            <pc:docMk/>
            <pc:sldMk cId="834547465" sldId="291"/>
            <ac:spMk id="3" creationId="{F9BD8A54-EC82-4290-AC0A-B943811217CB}"/>
          </ac:spMkLst>
        </pc:spChg>
        <pc:spChg chg="del">
          <ac:chgData name="Benavides Riano, Lorena" userId="7fcdee51-5221-4627-ab29-2ae85fd78c0b" providerId="ADAL" clId="{BEDEB620-DB99-405F-B45A-2D9687140857}" dt="2024-12-02T17:09:45.840" v="776" actId="478"/>
          <ac:spMkLst>
            <pc:docMk/>
            <pc:sldMk cId="834547465" sldId="291"/>
            <ac:spMk id="4" creationId="{D2A86DBF-632C-4A1A-B37B-E42AEDB282EF}"/>
          </ac:spMkLst>
        </pc:spChg>
      </pc:sldChg>
      <pc:sldChg chg="modSp add mod">
        <pc:chgData name="Benavides Riano, Lorena" userId="7fcdee51-5221-4627-ab29-2ae85fd78c0b" providerId="ADAL" clId="{BEDEB620-DB99-405F-B45A-2D9687140857}" dt="2024-12-02T17:10:14.475" v="788" actId="20577"/>
        <pc:sldMkLst>
          <pc:docMk/>
          <pc:sldMk cId="1029914433" sldId="292"/>
        </pc:sldMkLst>
        <pc:spChg chg="mod">
          <ac:chgData name="Benavides Riano, Lorena" userId="7fcdee51-5221-4627-ab29-2ae85fd78c0b" providerId="ADAL" clId="{BEDEB620-DB99-405F-B45A-2D9687140857}" dt="2024-12-02T17:10:14.475" v="788" actId="20577"/>
          <ac:spMkLst>
            <pc:docMk/>
            <pc:sldMk cId="1029914433" sldId="292"/>
            <ac:spMk id="2" creationId="{026E0B7A-3B8D-479D-9E5B-D2B2A8860C0F}"/>
          </ac:spMkLst>
        </pc:spChg>
      </pc:sldChg>
      <pc:sldChg chg="addSp delSp modSp new mod ord">
        <pc:chgData name="Benavides Riano, Lorena" userId="7fcdee51-5221-4627-ab29-2ae85fd78c0b" providerId="ADAL" clId="{BEDEB620-DB99-405F-B45A-2D9687140857}" dt="2024-12-02T17:17:13.580" v="816"/>
        <pc:sldMkLst>
          <pc:docMk/>
          <pc:sldMk cId="897453919" sldId="293"/>
        </pc:sldMkLst>
        <pc:picChg chg="add del">
          <ac:chgData name="Benavides Riano, Lorena" userId="7fcdee51-5221-4627-ab29-2ae85fd78c0b" providerId="ADAL" clId="{BEDEB620-DB99-405F-B45A-2D9687140857}" dt="2024-12-02T17:15:12.544" v="807"/>
          <ac:picMkLst>
            <pc:docMk/>
            <pc:sldMk cId="897453919" sldId="293"/>
            <ac:picMk id="2" creationId="{0D470373-6D69-4D3E-B344-ACF7DDC6FA1E}"/>
          </ac:picMkLst>
        </pc:picChg>
        <pc:picChg chg="add mod">
          <ac:chgData name="Benavides Riano, Lorena" userId="7fcdee51-5221-4627-ab29-2ae85fd78c0b" providerId="ADAL" clId="{BEDEB620-DB99-405F-B45A-2D9687140857}" dt="2024-12-02T17:15:29.349" v="812" actId="14100"/>
          <ac:picMkLst>
            <pc:docMk/>
            <pc:sldMk cId="897453919" sldId="293"/>
            <ac:picMk id="4" creationId="{4EEC0365-0191-417F-8731-63430F4431CE}"/>
          </ac:picMkLst>
        </pc:picChg>
      </pc:sldChg>
      <pc:sldChg chg="add del">
        <pc:chgData name="Benavides Riano, Lorena" userId="7fcdee51-5221-4627-ab29-2ae85fd78c0b" providerId="ADAL" clId="{BEDEB620-DB99-405F-B45A-2D9687140857}" dt="2024-12-02T17:15:14.402" v="808" actId="47"/>
        <pc:sldMkLst>
          <pc:docMk/>
          <pc:sldMk cId="1797351172" sldId="2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07D4D7-6116-4CEB-AE97-EE17DBDC6EC3}" type="doc">
      <dgm:prSet loTypeId="urn:microsoft.com/office/officeart/2005/8/layout/chevronAccent+Icon" loCatId="process" qsTypeId="urn:microsoft.com/office/officeart/2005/8/quickstyle/simple1" qsCatId="simple" csTypeId="urn:microsoft.com/office/officeart/2005/8/colors/colorful1" csCatId="colorful" phldr="1"/>
      <dgm:spPr/>
      <dgm:t>
        <a:bodyPr/>
        <a:lstStyle/>
        <a:p>
          <a:endParaRPr lang="en-US"/>
        </a:p>
      </dgm:t>
    </dgm:pt>
    <dgm:pt modelId="{396B6A26-C7C3-4C7B-A0FD-37914F50F8E2}">
      <dgm:prSet phldrT="[Text]"/>
      <dgm:spPr/>
      <dgm:t>
        <a:bodyPr/>
        <a:lstStyle/>
        <a:p>
          <a:r>
            <a:rPr lang="en-US" dirty="0"/>
            <a:t>Dataset</a:t>
          </a:r>
        </a:p>
      </dgm:t>
    </dgm:pt>
    <dgm:pt modelId="{D0692529-4A24-4A2F-A526-3521799088B2}" type="parTrans" cxnId="{21CDBB2C-CE33-41DB-9AAB-830BABA8A7FF}">
      <dgm:prSet/>
      <dgm:spPr/>
      <dgm:t>
        <a:bodyPr/>
        <a:lstStyle/>
        <a:p>
          <a:endParaRPr lang="en-US"/>
        </a:p>
      </dgm:t>
    </dgm:pt>
    <dgm:pt modelId="{157C8DF2-C921-49A6-8C25-98A159E3A49B}" type="sibTrans" cxnId="{21CDBB2C-CE33-41DB-9AAB-830BABA8A7FF}">
      <dgm:prSet/>
      <dgm:spPr/>
      <dgm:t>
        <a:bodyPr/>
        <a:lstStyle/>
        <a:p>
          <a:endParaRPr lang="en-US"/>
        </a:p>
      </dgm:t>
    </dgm:pt>
    <dgm:pt modelId="{9FE5DCD9-B0F0-47BB-9ECB-350F1E69519A}">
      <dgm:prSet phldrT="[Text]"/>
      <dgm:spPr/>
      <dgm:t>
        <a:bodyPr/>
        <a:lstStyle/>
        <a:p>
          <a:r>
            <a:rPr lang="en-US"/>
            <a:t>Split the data between Training  and Testing</a:t>
          </a:r>
        </a:p>
      </dgm:t>
    </dgm:pt>
    <dgm:pt modelId="{1FB5DD6B-CA38-4C6C-9522-552CFAD3B8F2}" type="parTrans" cxnId="{FC852109-18E5-4E06-B0B1-78B29DEF976A}">
      <dgm:prSet/>
      <dgm:spPr/>
      <dgm:t>
        <a:bodyPr/>
        <a:lstStyle/>
        <a:p>
          <a:endParaRPr lang="en-US"/>
        </a:p>
      </dgm:t>
    </dgm:pt>
    <dgm:pt modelId="{2C7F9968-FFA7-44FD-A70D-07664E049B19}" type="sibTrans" cxnId="{FC852109-18E5-4E06-B0B1-78B29DEF976A}">
      <dgm:prSet/>
      <dgm:spPr/>
      <dgm:t>
        <a:bodyPr/>
        <a:lstStyle/>
        <a:p>
          <a:endParaRPr lang="en-US"/>
        </a:p>
      </dgm:t>
    </dgm:pt>
    <dgm:pt modelId="{FC2468E0-0CBC-4EEA-B7F9-A6D72248AE0E}">
      <dgm:prSet phldrT="[Text]"/>
      <dgm:spPr/>
      <dgm:t>
        <a:bodyPr/>
        <a:lstStyle/>
        <a:p>
          <a:r>
            <a:rPr lang="en-US"/>
            <a:t>Transforming dataset based on data type</a:t>
          </a:r>
        </a:p>
      </dgm:t>
    </dgm:pt>
    <dgm:pt modelId="{6044ACCD-22D0-46D6-8F1D-3DFEDAE711F6}" type="parTrans" cxnId="{30D29393-17AA-430C-8D97-8787F54F2A70}">
      <dgm:prSet/>
      <dgm:spPr/>
      <dgm:t>
        <a:bodyPr/>
        <a:lstStyle/>
        <a:p>
          <a:endParaRPr lang="en-US"/>
        </a:p>
      </dgm:t>
    </dgm:pt>
    <dgm:pt modelId="{E9A29C80-249D-4327-9890-FD105272AFA5}" type="sibTrans" cxnId="{30D29393-17AA-430C-8D97-8787F54F2A70}">
      <dgm:prSet/>
      <dgm:spPr/>
      <dgm:t>
        <a:bodyPr/>
        <a:lstStyle/>
        <a:p>
          <a:endParaRPr lang="en-US"/>
        </a:p>
      </dgm:t>
    </dgm:pt>
    <dgm:pt modelId="{DBE2650A-4CA6-4CB6-AF1F-78DE6D489590}">
      <dgm:prSet/>
      <dgm:spPr/>
      <dgm:t>
        <a:bodyPr/>
        <a:lstStyle/>
        <a:p>
          <a:pPr rtl="0"/>
          <a:r>
            <a:rPr lang="en-US">
              <a:latin typeface="Aptos Display" panose="02110004020202020204"/>
            </a:rPr>
            <a:t>New</a:t>
          </a:r>
          <a:r>
            <a:rPr lang="en-US"/>
            <a:t> Models</a:t>
          </a:r>
        </a:p>
      </dgm:t>
    </dgm:pt>
    <dgm:pt modelId="{0C9386A0-013D-4DAA-8EF7-6A0977FBC246}" type="parTrans" cxnId="{4D02765D-7888-4C5B-910E-5BEB4FF59A46}">
      <dgm:prSet/>
      <dgm:spPr/>
      <dgm:t>
        <a:bodyPr/>
        <a:lstStyle/>
        <a:p>
          <a:endParaRPr lang="en-US"/>
        </a:p>
      </dgm:t>
    </dgm:pt>
    <dgm:pt modelId="{D2575305-C46D-443C-9D87-A87150451886}" type="sibTrans" cxnId="{4D02765D-7888-4C5B-910E-5BEB4FF59A46}">
      <dgm:prSet/>
      <dgm:spPr/>
      <dgm:t>
        <a:bodyPr/>
        <a:lstStyle/>
        <a:p>
          <a:endParaRPr lang="en-US"/>
        </a:p>
      </dgm:t>
    </dgm:pt>
    <dgm:pt modelId="{994A4D4C-7B7E-4549-B19E-A19570DD795B}">
      <dgm:prSet/>
      <dgm:spPr/>
      <dgm:t>
        <a:bodyPr/>
        <a:lstStyle/>
        <a:p>
          <a:r>
            <a:rPr lang="en-US"/>
            <a:t>Filter by correlation extraction (&gt;0.8)</a:t>
          </a:r>
        </a:p>
      </dgm:t>
    </dgm:pt>
    <dgm:pt modelId="{8D95B442-C3A9-4C9D-82DD-BDF9A68B8398}" type="parTrans" cxnId="{54114E5A-7E34-40ED-B783-777AB0AA592E}">
      <dgm:prSet/>
      <dgm:spPr/>
      <dgm:t>
        <a:bodyPr/>
        <a:lstStyle/>
        <a:p>
          <a:endParaRPr lang="en-US"/>
        </a:p>
      </dgm:t>
    </dgm:pt>
    <dgm:pt modelId="{B66502B5-6F0E-48FC-B8ED-F47823E129B1}" type="sibTrans" cxnId="{54114E5A-7E34-40ED-B783-777AB0AA592E}">
      <dgm:prSet/>
      <dgm:spPr/>
      <dgm:t>
        <a:bodyPr/>
        <a:lstStyle/>
        <a:p>
          <a:endParaRPr lang="en-US"/>
        </a:p>
      </dgm:t>
    </dgm:pt>
    <dgm:pt modelId="{4472341C-0167-400D-B483-6ED85616E18F}" type="pres">
      <dgm:prSet presAssocID="{5D07D4D7-6116-4CEB-AE97-EE17DBDC6EC3}" presName="Name0" presStyleCnt="0">
        <dgm:presLayoutVars>
          <dgm:dir/>
          <dgm:resizeHandles val="exact"/>
        </dgm:presLayoutVars>
      </dgm:prSet>
      <dgm:spPr/>
    </dgm:pt>
    <dgm:pt modelId="{E856EDFC-1919-45D6-8FF1-29899B3143A5}" type="pres">
      <dgm:prSet presAssocID="{396B6A26-C7C3-4C7B-A0FD-37914F50F8E2}" presName="composite" presStyleCnt="0"/>
      <dgm:spPr/>
    </dgm:pt>
    <dgm:pt modelId="{0CF2550A-04FE-441E-992D-3227ADF2282A}" type="pres">
      <dgm:prSet presAssocID="{396B6A26-C7C3-4C7B-A0FD-37914F50F8E2}" presName="bgChev" presStyleLbl="node1" presStyleIdx="0" presStyleCnt="5"/>
      <dgm:spPr>
        <a:solidFill>
          <a:schemeClr val="accent2">
            <a:lumMod val="20000"/>
            <a:lumOff val="80000"/>
          </a:schemeClr>
        </a:solidFill>
      </dgm:spPr>
    </dgm:pt>
    <dgm:pt modelId="{CEAFB67A-4419-4729-83BD-C46445C40ED0}" type="pres">
      <dgm:prSet presAssocID="{396B6A26-C7C3-4C7B-A0FD-37914F50F8E2}" presName="txNode" presStyleLbl="fgAcc1" presStyleIdx="0" presStyleCnt="5">
        <dgm:presLayoutVars>
          <dgm:bulletEnabled val="1"/>
        </dgm:presLayoutVars>
      </dgm:prSet>
      <dgm:spPr/>
    </dgm:pt>
    <dgm:pt modelId="{E2262EF9-4291-4041-A684-393700509F3F}" type="pres">
      <dgm:prSet presAssocID="{157C8DF2-C921-49A6-8C25-98A159E3A49B}" presName="compositeSpace" presStyleCnt="0"/>
      <dgm:spPr/>
    </dgm:pt>
    <dgm:pt modelId="{441AF643-F8C2-4953-A190-14E5305D896C}" type="pres">
      <dgm:prSet presAssocID="{994A4D4C-7B7E-4549-B19E-A19570DD795B}" presName="composite" presStyleCnt="0"/>
      <dgm:spPr/>
    </dgm:pt>
    <dgm:pt modelId="{634A5CF4-691A-425B-94C7-1CC2C4AD9D17}" type="pres">
      <dgm:prSet presAssocID="{994A4D4C-7B7E-4549-B19E-A19570DD795B}" presName="bgChev" presStyleLbl="node1" presStyleIdx="1" presStyleCnt="5"/>
      <dgm:spPr/>
    </dgm:pt>
    <dgm:pt modelId="{26A99170-FA33-44E6-A1AC-A218C26391CC}" type="pres">
      <dgm:prSet presAssocID="{994A4D4C-7B7E-4549-B19E-A19570DD795B}" presName="txNode" presStyleLbl="fgAcc1" presStyleIdx="1" presStyleCnt="5">
        <dgm:presLayoutVars>
          <dgm:bulletEnabled val="1"/>
        </dgm:presLayoutVars>
      </dgm:prSet>
      <dgm:spPr/>
    </dgm:pt>
    <dgm:pt modelId="{F683BFCE-3E3C-470B-B468-39BD17C101BC}" type="pres">
      <dgm:prSet presAssocID="{B66502B5-6F0E-48FC-B8ED-F47823E129B1}" presName="compositeSpace" presStyleCnt="0"/>
      <dgm:spPr/>
    </dgm:pt>
    <dgm:pt modelId="{3B277A04-AF94-4DAF-846B-48327322D562}" type="pres">
      <dgm:prSet presAssocID="{9FE5DCD9-B0F0-47BB-9ECB-350F1E69519A}" presName="composite" presStyleCnt="0"/>
      <dgm:spPr/>
    </dgm:pt>
    <dgm:pt modelId="{BB54ED34-F752-43DF-B724-A629B969287C}" type="pres">
      <dgm:prSet presAssocID="{9FE5DCD9-B0F0-47BB-9ECB-350F1E69519A}" presName="bgChev" presStyleLbl="node1" presStyleIdx="2" presStyleCnt="5"/>
      <dgm:spPr>
        <a:solidFill>
          <a:schemeClr val="accent6">
            <a:lumMod val="20000"/>
            <a:lumOff val="80000"/>
          </a:schemeClr>
        </a:solidFill>
      </dgm:spPr>
    </dgm:pt>
    <dgm:pt modelId="{1647A0C3-E4CC-4C18-A9E2-6E54068F38FD}" type="pres">
      <dgm:prSet presAssocID="{9FE5DCD9-B0F0-47BB-9ECB-350F1E69519A}" presName="txNode" presStyleLbl="fgAcc1" presStyleIdx="2" presStyleCnt="5">
        <dgm:presLayoutVars>
          <dgm:bulletEnabled val="1"/>
        </dgm:presLayoutVars>
      </dgm:prSet>
      <dgm:spPr/>
    </dgm:pt>
    <dgm:pt modelId="{9D7B141C-7477-4A54-8B5B-492BFC3E92DB}" type="pres">
      <dgm:prSet presAssocID="{2C7F9968-FFA7-44FD-A70D-07664E049B19}" presName="compositeSpace" presStyleCnt="0"/>
      <dgm:spPr/>
    </dgm:pt>
    <dgm:pt modelId="{72DD0785-06F5-45EA-B41A-B2EE4DFDF40C}" type="pres">
      <dgm:prSet presAssocID="{FC2468E0-0CBC-4EEA-B7F9-A6D72248AE0E}" presName="composite" presStyleCnt="0"/>
      <dgm:spPr/>
    </dgm:pt>
    <dgm:pt modelId="{530EC8A1-2591-470B-9EA2-8F7E4BE3DFAF}" type="pres">
      <dgm:prSet presAssocID="{FC2468E0-0CBC-4EEA-B7F9-A6D72248AE0E}" presName="bgChev" presStyleLbl="node1" presStyleIdx="3" presStyleCnt="5"/>
      <dgm:spPr>
        <a:solidFill>
          <a:schemeClr val="accent1">
            <a:lumMod val="20000"/>
            <a:lumOff val="80000"/>
          </a:schemeClr>
        </a:solidFill>
      </dgm:spPr>
    </dgm:pt>
    <dgm:pt modelId="{C447A230-8706-43D6-9399-B5EC56F558E9}" type="pres">
      <dgm:prSet presAssocID="{FC2468E0-0CBC-4EEA-B7F9-A6D72248AE0E}" presName="txNode" presStyleLbl="fgAcc1" presStyleIdx="3" presStyleCnt="5">
        <dgm:presLayoutVars>
          <dgm:bulletEnabled val="1"/>
        </dgm:presLayoutVars>
      </dgm:prSet>
      <dgm:spPr/>
    </dgm:pt>
    <dgm:pt modelId="{4387AEF1-72E2-4596-8884-FC6AD534AB54}" type="pres">
      <dgm:prSet presAssocID="{E9A29C80-249D-4327-9890-FD105272AFA5}" presName="compositeSpace" presStyleCnt="0"/>
      <dgm:spPr/>
    </dgm:pt>
    <dgm:pt modelId="{10AD33AC-A7BD-4AFC-86C7-C88CDF16094E}" type="pres">
      <dgm:prSet presAssocID="{DBE2650A-4CA6-4CB6-AF1F-78DE6D489590}" presName="composite" presStyleCnt="0"/>
      <dgm:spPr/>
    </dgm:pt>
    <dgm:pt modelId="{C8CEDB45-32AD-4C06-ACDB-363C433A408E}" type="pres">
      <dgm:prSet presAssocID="{DBE2650A-4CA6-4CB6-AF1F-78DE6D489590}" presName="bgChev" presStyleLbl="node1" presStyleIdx="4" presStyleCnt="5"/>
      <dgm:spPr>
        <a:solidFill>
          <a:schemeClr val="accent5">
            <a:lumMod val="20000"/>
            <a:lumOff val="80000"/>
          </a:schemeClr>
        </a:solidFill>
      </dgm:spPr>
    </dgm:pt>
    <dgm:pt modelId="{BB0AE65B-425B-4848-821D-85B4BE1AA51D}" type="pres">
      <dgm:prSet presAssocID="{DBE2650A-4CA6-4CB6-AF1F-78DE6D489590}" presName="txNode" presStyleLbl="fgAcc1" presStyleIdx="4" presStyleCnt="5">
        <dgm:presLayoutVars>
          <dgm:bulletEnabled val="1"/>
        </dgm:presLayoutVars>
      </dgm:prSet>
      <dgm:spPr/>
    </dgm:pt>
  </dgm:ptLst>
  <dgm:cxnLst>
    <dgm:cxn modelId="{FC852109-18E5-4E06-B0B1-78B29DEF976A}" srcId="{5D07D4D7-6116-4CEB-AE97-EE17DBDC6EC3}" destId="{9FE5DCD9-B0F0-47BB-9ECB-350F1E69519A}" srcOrd="2" destOrd="0" parTransId="{1FB5DD6B-CA38-4C6C-9522-552CFAD3B8F2}" sibTransId="{2C7F9968-FFA7-44FD-A70D-07664E049B19}"/>
    <dgm:cxn modelId="{7E5D7C0D-02B3-4A1B-8E2D-88F5F3BDA617}" type="presOf" srcId="{FC2468E0-0CBC-4EEA-B7F9-A6D72248AE0E}" destId="{C447A230-8706-43D6-9399-B5EC56F558E9}" srcOrd="0" destOrd="0" presId="urn:microsoft.com/office/officeart/2005/8/layout/chevronAccent+Icon"/>
    <dgm:cxn modelId="{21CDBB2C-CE33-41DB-9AAB-830BABA8A7FF}" srcId="{5D07D4D7-6116-4CEB-AE97-EE17DBDC6EC3}" destId="{396B6A26-C7C3-4C7B-A0FD-37914F50F8E2}" srcOrd="0" destOrd="0" parTransId="{D0692529-4A24-4A2F-A526-3521799088B2}" sibTransId="{157C8DF2-C921-49A6-8C25-98A159E3A49B}"/>
    <dgm:cxn modelId="{4D02765D-7888-4C5B-910E-5BEB4FF59A46}" srcId="{5D07D4D7-6116-4CEB-AE97-EE17DBDC6EC3}" destId="{DBE2650A-4CA6-4CB6-AF1F-78DE6D489590}" srcOrd="4" destOrd="0" parTransId="{0C9386A0-013D-4DAA-8EF7-6A0977FBC246}" sibTransId="{D2575305-C46D-443C-9D87-A87150451886}"/>
    <dgm:cxn modelId="{67229948-1CA1-40C2-B919-50779D3E005F}" type="presOf" srcId="{5D07D4D7-6116-4CEB-AE97-EE17DBDC6EC3}" destId="{4472341C-0167-400D-B483-6ED85616E18F}" srcOrd="0" destOrd="0" presId="urn:microsoft.com/office/officeart/2005/8/layout/chevronAccent+Icon"/>
    <dgm:cxn modelId="{54114E5A-7E34-40ED-B783-777AB0AA592E}" srcId="{5D07D4D7-6116-4CEB-AE97-EE17DBDC6EC3}" destId="{994A4D4C-7B7E-4549-B19E-A19570DD795B}" srcOrd="1" destOrd="0" parTransId="{8D95B442-C3A9-4C9D-82DD-BDF9A68B8398}" sibTransId="{B66502B5-6F0E-48FC-B8ED-F47823E129B1}"/>
    <dgm:cxn modelId="{80D5825A-B254-4E3A-8448-4D31FFA63433}" type="presOf" srcId="{396B6A26-C7C3-4C7B-A0FD-37914F50F8E2}" destId="{CEAFB67A-4419-4729-83BD-C46445C40ED0}" srcOrd="0" destOrd="0" presId="urn:microsoft.com/office/officeart/2005/8/layout/chevronAccent+Icon"/>
    <dgm:cxn modelId="{30D29393-17AA-430C-8D97-8787F54F2A70}" srcId="{5D07D4D7-6116-4CEB-AE97-EE17DBDC6EC3}" destId="{FC2468E0-0CBC-4EEA-B7F9-A6D72248AE0E}" srcOrd="3" destOrd="0" parTransId="{6044ACCD-22D0-46D6-8F1D-3DFEDAE711F6}" sibTransId="{E9A29C80-249D-4327-9890-FD105272AFA5}"/>
    <dgm:cxn modelId="{6EF877B3-42B6-4C48-9412-79C098F24115}" type="presOf" srcId="{994A4D4C-7B7E-4549-B19E-A19570DD795B}" destId="{26A99170-FA33-44E6-A1AC-A218C26391CC}" srcOrd="0" destOrd="0" presId="urn:microsoft.com/office/officeart/2005/8/layout/chevronAccent+Icon"/>
    <dgm:cxn modelId="{FABA22E0-9F6C-4CD3-A94A-100975926F2E}" type="presOf" srcId="{DBE2650A-4CA6-4CB6-AF1F-78DE6D489590}" destId="{BB0AE65B-425B-4848-821D-85B4BE1AA51D}" srcOrd="0" destOrd="0" presId="urn:microsoft.com/office/officeart/2005/8/layout/chevronAccent+Icon"/>
    <dgm:cxn modelId="{7BC980E5-7530-4F5D-B3C1-81BE70E75DCA}" type="presOf" srcId="{9FE5DCD9-B0F0-47BB-9ECB-350F1E69519A}" destId="{1647A0C3-E4CC-4C18-A9E2-6E54068F38FD}" srcOrd="0" destOrd="0" presId="urn:microsoft.com/office/officeart/2005/8/layout/chevronAccent+Icon"/>
    <dgm:cxn modelId="{B22DFFFE-2B55-43B6-BE57-1ED18357ED40}" type="presParOf" srcId="{4472341C-0167-400D-B483-6ED85616E18F}" destId="{E856EDFC-1919-45D6-8FF1-29899B3143A5}" srcOrd="0" destOrd="0" presId="urn:microsoft.com/office/officeart/2005/8/layout/chevronAccent+Icon"/>
    <dgm:cxn modelId="{1A4AB211-A325-4BBF-9B0F-56104B3DD211}" type="presParOf" srcId="{E856EDFC-1919-45D6-8FF1-29899B3143A5}" destId="{0CF2550A-04FE-441E-992D-3227ADF2282A}" srcOrd="0" destOrd="0" presId="urn:microsoft.com/office/officeart/2005/8/layout/chevronAccent+Icon"/>
    <dgm:cxn modelId="{22B8DF58-6C16-4D19-BDC5-6C21DAA809DB}" type="presParOf" srcId="{E856EDFC-1919-45D6-8FF1-29899B3143A5}" destId="{CEAFB67A-4419-4729-83BD-C46445C40ED0}" srcOrd="1" destOrd="0" presId="urn:microsoft.com/office/officeart/2005/8/layout/chevronAccent+Icon"/>
    <dgm:cxn modelId="{E0763CF7-58BB-4487-BA8B-FFCCEA850084}" type="presParOf" srcId="{4472341C-0167-400D-B483-6ED85616E18F}" destId="{E2262EF9-4291-4041-A684-393700509F3F}" srcOrd="1" destOrd="0" presId="urn:microsoft.com/office/officeart/2005/8/layout/chevronAccent+Icon"/>
    <dgm:cxn modelId="{B9C9E677-1D97-47ED-B3E0-DEC42D57A4C3}" type="presParOf" srcId="{4472341C-0167-400D-B483-6ED85616E18F}" destId="{441AF643-F8C2-4953-A190-14E5305D896C}" srcOrd="2" destOrd="0" presId="urn:microsoft.com/office/officeart/2005/8/layout/chevronAccent+Icon"/>
    <dgm:cxn modelId="{CF7BEF53-CECD-4FA5-908D-AC969D137C9B}" type="presParOf" srcId="{441AF643-F8C2-4953-A190-14E5305D896C}" destId="{634A5CF4-691A-425B-94C7-1CC2C4AD9D17}" srcOrd="0" destOrd="0" presId="urn:microsoft.com/office/officeart/2005/8/layout/chevronAccent+Icon"/>
    <dgm:cxn modelId="{44904ACC-841E-4E81-A0A1-88C5630277D0}" type="presParOf" srcId="{441AF643-F8C2-4953-A190-14E5305D896C}" destId="{26A99170-FA33-44E6-A1AC-A218C26391CC}" srcOrd="1" destOrd="0" presId="urn:microsoft.com/office/officeart/2005/8/layout/chevronAccent+Icon"/>
    <dgm:cxn modelId="{D4FB4F5C-597F-4983-9591-5A117816D482}" type="presParOf" srcId="{4472341C-0167-400D-B483-6ED85616E18F}" destId="{F683BFCE-3E3C-470B-B468-39BD17C101BC}" srcOrd="3" destOrd="0" presId="urn:microsoft.com/office/officeart/2005/8/layout/chevronAccent+Icon"/>
    <dgm:cxn modelId="{266327BF-A9AB-4CC1-89BF-0B1260DABDF2}" type="presParOf" srcId="{4472341C-0167-400D-B483-6ED85616E18F}" destId="{3B277A04-AF94-4DAF-846B-48327322D562}" srcOrd="4" destOrd="0" presId="urn:microsoft.com/office/officeart/2005/8/layout/chevronAccent+Icon"/>
    <dgm:cxn modelId="{B60A4523-5EE2-485E-99DA-D01E928ED94B}" type="presParOf" srcId="{3B277A04-AF94-4DAF-846B-48327322D562}" destId="{BB54ED34-F752-43DF-B724-A629B969287C}" srcOrd="0" destOrd="0" presId="urn:microsoft.com/office/officeart/2005/8/layout/chevronAccent+Icon"/>
    <dgm:cxn modelId="{1D25846C-ECB1-4A68-8C24-82F2BEF5BDD1}" type="presParOf" srcId="{3B277A04-AF94-4DAF-846B-48327322D562}" destId="{1647A0C3-E4CC-4C18-A9E2-6E54068F38FD}" srcOrd="1" destOrd="0" presId="urn:microsoft.com/office/officeart/2005/8/layout/chevronAccent+Icon"/>
    <dgm:cxn modelId="{DE303A98-45AF-4C75-B449-32A847AB79CA}" type="presParOf" srcId="{4472341C-0167-400D-B483-6ED85616E18F}" destId="{9D7B141C-7477-4A54-8B5B-492BFC3E92DB}" srcOrd="5" destOrd="0" presId="urn:microsoft.com/office/officeart/2005/8/layout/chevronAccent+Icon"/>
    <dgm:cxn modelId="{68BD82E9-2262-4300-A185-8446F676714D}" type="presParOf" srcId="{4472341C-0167-400D-B483-6ED85616E18F}" destId="{72DD0785-06F5-45EA-B41A-B2EE4DFDF40C}" srcOrd="6" destOrd="0" presId="urn:microsoft.com/office/officeart/2005/8/layout/chevronAccent+Icon"/>
    <dgm:cxn modelId="{8FF10D6C-BBE1-403E-BDD2-513F069466D1}" type="presParOf" srcId="{72DD0785-06F5-45EA-B41A-B2EE4DFDF40C}" destId="{530EC8A1-2591-470B-9EA2-8F7E4BE3DFAF}" srcOrd="0" destOrd="0" presId="urn:microsoft.com/office/officeart/2005/8/layout/chevronAccent+Icon"/>
    <dgm:cxn modelId="{590B4588-CE65-405C-83D1-7E319468F326}" type="presParOf" srcId="{72DD0785-06F5-45EA-B41A-B2EE4DFDF40C}" destId="{C447A230-8706-43D6-9399-B5EC56F558E9}" srcOrd="1" destOrd="0" presId="urn:microsoft.com/office/officeart/2005/8/layout/chevronAccent+Icon"/>
    <dgm:cxn modelId="{6AD0E9C8-2551-4EE0-8F73-478457BBB86F}" type="presParOf" srcId="{4472341C-0167-400D-B483-6ED85616E18F}" destId="{4387AEF1-72E2-4596-8884-FC6AD534AB54}" srcOrd="7" destOrd="0" presId="urn:microsoft.com/office/officeart/2005/8/layout/chevronAccent+Icon"/>
    <dgm:cxn modelId="{15F5434B-280E-4919-91E6-8615F14FBC19}" type="presParOf" srcId="{4472341C-0167-400D-B483-6ED85616E18F}" destId="{10AD33AC-A7BD-4AFC-86C7-C88CDF16094E}" srcOrd="8" destOrd="0" presId="urn:microsoft.com/office/officeart/2005/8/layout/chevronAccent+Icon"/>
    <dgm:cxn modelId="{D5BAD0B0-BCA7-4CD9-8F21-4494401457E3}" type="presParOf" srcId="{10AD33AC-A7BD-4AFC-86C7-C88CDF16094E}" destId="{C8CEDB45-32AD-4C06-ACDB-363C433A408E}" srcOrd="0" destOrd="0" presId="urn:microsoft.com/office/officeart/2005/8/layout/chevronAccent+Icon"/>
    <dgm:cxn modelId="{032D292C-022E-4E48-A2B2-796BF5C881AB}" type="presParOf" srcId="{10AD33AC-A7BD-4AFC-86C7-C88CDF16094E}" destId="{BB0AE65B-425B-4848-821D-85B4BE1AA51D}"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2550A-04FE-441E-992D-3227ADF2282A}">
      <dsp:nvSpPr>
        <dsp:cNvPr id="0" name=""/>
        <dsp:cNvSpPr/>
      </dsp:nvSpPr>
      <dsp:spPr>
        <a:xfrm>
          <a:off x="1653" y="0"/>
          <a:ext cx="1850755" cy="605239"/>
        </a:xfrm>
        <a:prstGeom prst="chevron">
          <a:avLst>
            <a:gd name="adj" fmla="val 40000"/>
          </a:avLst>
        </a:prstGeom>
        <a:solidFill>
          <a:schemeClr val="accent2">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AFB67A-4419-4729-83BD-C46445C40ED0}">
      <dsp:nvSpPr>
        <dsp:cNvPr id="0" name=""/>
        <dsp:cNvSpPr/>
      </dsp:nvSpPr>
      <dsp:spPr>
        <a:xfrm>
          <a:off x="495188" y="151309"/>
          <a:ext cx="1562860" cy="605239"/>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Dataset</a:t>
          </a:r>
        </a:p>
      </dsp:txBody>
      <dsp:txXfrm>
        <a:off x="512915" y="169036"/>
        <a:ext cx="1527406" cy="569785"/>
      </dsp:txXfrm>
    </dsp:sp>
    <dsp:sp modelId="{634A5CF4-691A-425B-94C7-1CC2C4AD9D17}">
      <dsp:nvSpPr>
        <dsp:cNvPr id="0" name=""/>
        <dsp:cNvSpPr/>
      </dsp:nvSpPr>
      <dsp:spPr>
        <a:xfrm>
          <a:off x="2115627" y="0"/>
          <a:ext cx="1850755" cy="605239"/>
        </a:xfrm>
        <a:prstGeom prst="chevron">
          <a:avLst>
            <a:gd name="adj" fmla="val 4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A99170-FA33-44E6-A1AC-A218C26391CC}">
      <dsp:nvSpPr>
        <dsp:cNvPr id="0" name=""/>
        <dsp:cNvSpPr/>
      </dsp:nvSpPr>
      <dsp:spPr>
        <a:xfrm>
          <a:off x="2609162" y="151309"/>
          <a:ext cx="1562860" cy="605239"/>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Filter by correlation extraction (&gt;0.8)</a:t>
          </a:r>
        </a:p>
      </dsp:txBody>
      <dsp:txXfrm>
        <a:off x="2626889" y="169036"/>
        <a:ext cx="1527406" cy="569785"/>
      </dsp:txXfrm>
    </dsp:sp>
    <dsp:sp modelId="{BB54ED34-F752-43DF-B724-A629B969287C}">
      <dsp:nvSpPr>
        <dsp:cNvPr id="0" name=""/>
        <dsp:cNvSpPr/>
      </dsp:nvSpPr>
      <dsp:spPr>
        <a:xfrm>
          <a:off x="4229602" y="0"/>
          <a:ext cx="1850755" cy="605239"/>
        </a:xfrm>
        <a:prstGeom prst="chevron">
          <a:avLst>
            <a:gd name="adj" fmla="val 4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47A0C3-E4CC-4C18-A9E2-6E54068F38FD}">
      <dsp:nvSpPr>
        <dsp:cNvPr id="0" name=""/>
        <dsp:cNvSpPr/>
      </dsp:nvSpPr>
      <dsp:spPr>
        <a:xfrm>
          <a:off x="4723137" y="151309"/>
          <a:ext cx="1562860" cy="605239"/>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Split the data between Training  and Testing</a:t>
          </a:r>
        </a:p>
      </dsp:txBody>
      <dsp:txXfrm>
        <a:off x="4740864" y="169036"/>
        <a:ext cx="1527406" cy="569785"/>
      </dsp:txXfrm>
    </dsp:sp>
    <dsp:sp modelId="{530EC8A1-2591-470B-9EA2-8F7E4BE3DFAF}">
      <dsp:nvSpPr>
        <dsp:cNvPr id="0" name=""/>
        <dsp:cNvSpPr/>
      </dsp:nvSpPr>
      <dsp:spPr>
        <a:xfrm>
          <a:off x="6343576" y="0"/>
          <a:ext cx="1850755" cy="605239"/>
        </a:xfrm>
        <a:prstGeom prst="chevron">
          <a:avLst>
            <a:gd name="adj" fmla="val 40000"/>
          </a:avLst>
        </a:prstGeom>
        <a:solidFill>
          <a:schemeClr val="accent1">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47A230-8706-43D6-9399-B5EC56F558E9}">
      <dsp:nvSpPr>
        <dsp:cNvPr id="0" name=""/>
        <dsp:cNvSpPr/>
      </dsp:nvSpPr>
      <dsp:spPr>
        <a:xfrm>
          <a:off x="6837111" y="151309"/>
          <a:ext cx="1562860" cy="605239"/>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Transforming dataset based on data type</a:t>
          </a:r>
        </a:p>
      </dsp:txBody>
      <dsp:txXfrm>
        <a:off x="6854838" y="169036"/>
        <a:ext cx="1527406" cy="569785"/>
      </dsp:txXfrm>
    </dsp:sp>
    <dsp:sp modelId="{C8CEDB45-32AD-4C06-ACDB-363C433A408E}">
      <dsp:nvSpPr>
        <dsp:cNvPr id="0" name=""/>
        <dsp:cNvSpPr/>
      </dsp:nvSpPr>
      <dsp:spPr>
        <a:xfrm>
          <a:off x="8457551" y="0"/>
          <a:ext cx="1850755" cy="605239"/>
        </a:xfrm>
        <a:prstGeom prst="chevron">
          <a:avLst>
            <a:gd name="adj" fmla="val 40000"/>
          </a:avLst>
        </a:prstGeom>
        <a:solidFill>
          <a:schemeClr val="accent5">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AE65B-425B-4848-821D-85B4BE1AA51D}">
      <dsp:nvSpPr>
        <dsp:cNvPr id="0" name=""/>
        <dsp:cNvSpPr/>
      </dsp:nvSpPr>
      <dsp:spPr>
        <a:xfrm>
          <a:off x="8951086" y="151309"/>
          <a:ext cx="1562860" cy="605239"/>
        </a:xfrm>
        <a:prstGeom prst="roundRect">
          <a:avLst>
            <a:gd name="adj" fmla="val 10000"/>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ptos Display" panose="02110004020202020204"/>
            </a:rPr>
            <a:t>New</a:t>
          </a:r>
          <a:r>
            <a:rPr lang="en-US" sz="1100" kern="1200"/>
            <a:t> Models</a:t>
          </a:r>
        </a:p>
      </dsp:txBody>
      <dsp:txXfrm>
        <a:off x="8968813" y="169036"/>
        <a:ext cx="1527406" cy="569785"/>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80BFA-E326-47FF-969B-67FA5F37E0D6}"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C5DD9-DCF9-4CBC-922D-0CC2F1E1B478}" type="slidenum">
              <a:rPr lang="en-US" smtClean="0"/>
              <a:t>‹#›</a:t>
            </a:fld>
            <a:endParaRPr lang="en-US"/>
          </a:p>
        </p:txBody>
      </p:sp>
    </p:spTree>
    <p:extLst>
      <p:ext uri="{BB962C8B-B14F-4D97-AF65-F5344CB8AC3E}">
        <p14:creationId xmlns:p14="http://schemas.microsoft.com/office/powerpoint/2010/main" val="965955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AC5DD9-DCF9-4CBC-922D-0CC2F1E1B478}" type="slidenum">
              <a:rPr lang="en-US" smtClean="0"/>
              <a:t>1</a:t>
            </a:fld>
            <a:endParaRPr lang="en-US"/>
          </a:p>
        </p:txBody>
      </p:sp>
    </p:spTree>
    <p:extLst>
      <p:ext uri="{BB962C8B-B14F-4D97-AF65-F5344CB8AC3E}">
        <p14:creationId xmlns:p14="http://schemas.microsoft.com/office/powerpoint/2010/main" val="3186652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Lorena</a:t>
            </a:r>
          </a:p>
        </p:txBody>
      </p:sp>
      <p:sp>
        <p:nvSpPr>
          <p:cNvPr id="4" name="Slide Number Placeholder 3"/>
          <p:cNvSpPr>
            <a:spLocks noGrp="1"/>
          </p:cNvSpPr>
          <p:nvPr>
            <p:ph type="sldNum" sz="quarter" idx="5"/>
          </p:nvPr>
        </p:nvSpPr>
        <p:spPr/>
        <p:txBody>
          <a:bodyPr/>
          <a:lstStyle/>
          <a:p>
            <a:fld id="{E1AC5DD9-DCF9-4CBC-922D-0CC2F1E1B478}" type="slidenum">
              <a:rPr lang="en-US" smtClean="0"/>
              <a:t>16</a:t>
            </a:fld>
            <a:endParaRPr lang="en-US"/>
          </a:p>
        </p:txBody>
      </p:sp>
    </p:spTree>
    <p:extLst>
      <p:ext uri="{BB962C8B-B14F-4D97-AF65-F5344CB8AC3E}">
        <p14:creationId xmlns:p14="http://schemas.microsoft.com/office/powerpoint/2010/main" val="171514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important indicator across universities is the balance of enrollment and dropout rates, which show the failure to retain students in formal education settings and represent a major concern in post-secondary education.</a:t>
            </a:r>
          </a:p>
          <a:p>
            <a:endParaRPr lang="en-US"/>
          </a:p>
        </p:txBody>
      </p:sp>
      <p:sp>
        <p:nvSpPr>
          <p:cNvPr id="4" name="Slide Number Placeholder 3"/>
          <p:cNvSpPr>
            <a:spLocks noGrp="1"/>
          </p:cNvSpPr>
          <p:nvPr>
            <p:ph type="sldNum" sz="quarter" idx="5"/>
          </p:nvPr>
        </p:nvSpPr>
        <p:spPr/>
        <p:txBody>
          <a:bodyPr/>
          <a:lstStyle/>
          <a:p>
            <a:fld id="{E1AC5DD9-DCF9-4CBC-922D-0CC2F1E1B478}" type="slidenum">
              <a:rPr lang="en-US" smtClean="0"/>
              <a:t>4</a:t>
            </a:fld>
            <a:endParaRPr lang="en-US"/>
          </a:p>
        </p:txBody>
      </p:sp>
    </p:spTree>
    <p:extLst>
      <p:ext uri="{BB962C8B-B14F-4D97-AF65-F5344CB8AC3E}">
        <p14:creationId xmlns:p14="http://schemas.microsoft.com/office/powerpoint/2010/main" val="250516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k-Nearest Neighbors, Naïve Bayes, Decision Tree, Random Forest, Gradient Boosting and SVM support vector machine were applied to predict students' academic performance. The prediction accuracy was evaluated using k-fold cross-validation. The performance of the model was measured by confusion matrix indicators. As we can't know for sure what is the best classifier that predict better we evaluate all of the and select the ones that performed better. The confusion matrix shows the current situation in the dataset and the number of correct/incorrect predictions of the model.</a:t>
            </a:r>
          </a:p>
        </p:txBody>
      </p:sp>
      <p:sp>
        <p:nvSpPr>
          <p:cNvPr id="4" name="Slide Number Placeholder 3"/>
          <p:cNvSpPr>
            <a:spLocks noGrp="1"/>
          </p:cNvSpPr>
          <p:nvPr>
            <p:ph type="sldNum" sz="quarter" idx="5"/>
          </p:nvPr>
        </p:nvSpPr>
        <p:spPr/>
        <p:txBody>
          <a:bodyPr/>
          <a:lstStyle/>
          <a:p>
            <a:fld id="{E1AC5DD9-DCF9-4CBC-922D-0CC2F1E1B478}" type="slidenum">
              <a:rPr lang="en-US" smtClean="0"/>
              <a:t>5</a:t>
            </a:fld>
            <a:endParaRPr lang="en-US"/>
          </a:p>
        </p:txBody>
      </p:sp>
    </p:spTree>
    <p:extLst>
      <p:ext uri="{BB962C8B-B14F-4D97-AF65-F5344CB8AC3E}">
        <p14:creationId xmlns:p14="http://schemas.microsoft.com/office/powerpoint/2010/main" val="94845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Lorena</a:t>
            </a:r>
          </a:p>
          <a:p>
            <a:pPr marL="228600" indent="-228600">
              <a:buAutoNum type="arabicPeriod"/>
            </a:pPr>
            <a:r>
              <a:rPr lang="en-US">
                <a:latin typeface="Calibri"/>
                <a:ea typeface="Calibri"/>
                <a:cs typeface="Calibri"/>
              </a:rPr>
              <a:t>Filter by correlation coefficient and repeated information</a:t>
            </a:r>
            <a:endParaRPr lang="en-US"/>
          </a:p>
          <a:p>
            <a:pPr marL="228600" indent="-228600">
              <a:buAutoNum type="arabicPeriod"/>
            </a:pPr>
            <a:r>
              <a:rPr lang="en-US" err="1">
                <a:latin typeface="Calibri"/>
                <a:ea typeface="Calibri"/>
                <a:cs typeface="Calibri"/>
              </a:rPr>
              <a:t>Scalling</a:t>
            </a:r>
            <a:r>
              <a:rPr lang="en-US">
                <a:latin typeface="Calibri"/>
                <a:ea typeface="Calibri"/>
                <a:cs typeface="Calibri"/>
              </a:rPr>
              <a:t> of the Data based on the type of data: Numerical values  </a:t>
            </a:r>
            <a:r>
              <a:rPr lang="en-US" err="1">
                <a:latin typeface="Calibri"/>
                <a:ea typeface="Calibri"/>
                <a:cs typeface="Calibri"/>
              </a:rPr>
              <a:t>StandarScaler</a:t>
            </a:r>
            <a:r>
              <a:rPr lang="en-US">
                <a:latin typeface="Calibri"/>
                <a:ea typeface="Calibri"/>
                <a:cs typeface="Calibri"/>
              </a:rPr>
              <a:t>, ordinal values </a:t>
            </a:r>
            <a:r>
              <a:rPr lang="en-US" err="1">
                <a:latin typeface="Calibri"/>
                <a:ea typeface="Calibri"/>
                <a:cs typeface="Calibri"/>
              </a:rPr>
              <a:t>OrdinalEncoder</a:t>
            </a:r>
            <a:r>
              <a:rPr lang="en-US">
                <a:latin typeface="Calibri"/>
                <a:ea typeface="Calibri"/>
                <a:cs typeface="Calibri"/>
              </a:rPr>
              <a:t>, categorical values </a:t>
            </a:r>
            <a:r>
              <a:rPr lang="en-US" err="1">
                <a:latin typeface="Calibri"/>
                <a:ea typeface="Calibri"/>
                <a:cs typeface="Calibri"/>
              </a:rPr>
              <a:t>OneHotEncoder</a:t>
            </a:r>
            <a:r>
              <a:rPr lang="en-US">
                <a:latin typeface="Calibri"/>
                <a:ea typeface="Calibri"/>
                <a:cs typeface="Calibri"/>
              </a:rPr>
              <a:t>.</a:t>
            </a:r>
          </a:p>
          <a:p>
            <a:pPr marL="228600" indent="-228600">
              <a:buAutoNum type="arabicPeriod"/>
            </a:pPr>
            <a:r>
              <a:rPr lang="en-US"/>
              <a:t>The performance of model was evaluated with confusion matrix, classification accuracy (CA), precision, recall, f-score (F1), and area under roc curve (AUC) metrics.</a:t>
            </a: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E1AC5DD9-DCF9-4CBC-922D-0CC2F1E1B478}" type="slidenum">
              <a:rPr lang="en-US" smtClean="0"/>
              <a:t>10</a:t>
            </a:fld>
            <a:endParaRPr lang="en-US"/>
          </a:p>
        </p:txBody>
      </p:sp>
    </p:spTree>
    <p:extLst>
      <p:ext uri="{BB962C8B-B14F-4D97-AF65-F5344CB8AC3E}">
        <p14:creationId xmlns:p14="http://schemas.microsoft.com/office/powerpoint/2010/main" val="297349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Classification accuracy:</a:t>
            </a:r>
            <a:r>
              <a:rPr lang="en-US"/>
              <a:t> CA is the ratio of the correct predictions (TP + TN) to the total number of instances (TP + TN + FP + FN).</a:t>
            </a:r>
          </a:p>
        </p:txBody>
      </p:sp>
      <p:sp>
        <p:nvSpPr>
          <p:cNvPr id="4" name="Slide Number Placeholder 3"/>
          <p:cNvSpPr>
            <a:spLocks noGrp="1"/>
          </p:cNvSpPr>
          <p:nvPr>
            <p:ph type="sldNum" sz="quarter" idx="5"/>
          </p:nvPr>
        </p:nvSpPr>
        <p:spPr/>
        <p:txBody>
          <a:bodyPr/>
          <a:lstStyle/>
          <a:p>
            <a:fld id="{E1AC5DD9-DCF9-4CBC-922D-0CC2F1E1B478}" type="slidenum">
              <a:rPr lang="en-US" smtClean="0"/>
              <a:t>11</a:t>
            </a:fld>
            <a:endParaRPr lang="en-US"/>
          </a:p>
        </p:txBody>
      </p:sp>
    </p:spTree>
    <p:extLst>
      <p:ext uri="{BB962C8B-B14F-4D97-AF65-F5344CB8AC3E}">
        <p14:creationId xmlns:p14="http://schemas.microsoft.com/office/powerpoint/2010/main" val="4181561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Lorena</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E1AC5DD9-DCF9-4CBC-922D-0CC2F1E1B478}" type="slidenum">
              <a:rPr lang="en-US" smtClean="0"/>
              <a:t>12</a:t>
            </a:fld>
            <a:endParaRPr lang="en-US"/>
          </a:p>
        </p:txBody>
      </p:sp>
    </p:spTree>
    <p:extLst>
      <p:ext uri="{BB962C8B-B14F-4D97-AF65-F5344CB8AC3E}">
        <p14:creationId xmlns:p14="http://schemas.microsoft.com/office/powerpoint/2010/main" val="2491083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confusion matrix of 3 ×3 dimensions, the main diagonal shows the percentage of correctly predicted instances, and the matrix elements other than the main diagonal shows the percentage of errors predicted.</a:t>
            </a:r>
            <a:br>
              <a:rPr lang="en-US">
                <a:cs typeface="+mn-lt"/>
              </a:rPr>
            </a:br>
            <a:r>
              <a:rPr lang="en-US"/>
              <a:t>The model performs reasonably well overall, particularly for Graduate class. However, it struggles with Enrolled class, reflected by its low precision, recall, and F1 score. Improving the model's performance on this class could significantly enhance overall results.</a:t>
            </a:r>
          </a:p>
        </p:txBody>
      </p:sp>
      <p:sp>
        <p:nvSpPr>
          <p:cNvPr id="4" name="Slide Number Placeholder 3"/>
          <p:cNvSpPr>
            <a:spLocks noGrp="1"/>
          </p:cNvSpPr>
          <p:nvPr>
            <p:ph type="sldNum" sz="quarter" idx="5"/>
          </p:nvPr>
        </p:nvSpPr>
        <p:spPr/>
        <p:txBody>
          <a:bodyPr/>
          <a:lstStyle/>
          <a:p>
            <a:fld id="{E1AC5DD9-DCF9-4CBC-922D-0CC2F1E1B478}" type="slidenum">
              <a:rPr lang="en-US" smtClean="0"/>
              <a:t>13</a:t>
            </a:fld>
            <a:endParaRPr lang="en-US"/>
          </a:p>
        </p:txBody>
      </p:sp>
    </p:spTree>
    <p:extLst>
      <p:ext uri="{BB962C8B-B14F-4D97-AF65-F5344CB8AC3E}">
        <p14:creationId xmlns:p14="http://schemas.microsoft.com/office/powerpoint/2010/main" val="127066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Lorena</a:t>
            </a:r>
          </a:p>
        </p:txBody>
      </p:sp>
      <p:sp>
        <p:nvSpPr>
          <p:cNvPr id="4" name="Slide Number Placeholder 3"/>
          <p:cNvSpPr>
            <a:spLocks noGrp="1"/>
          </p:cNvSpPr>
          <p:nvPr>
            <p:ph type="sldNum" sz="quarter" idx="5"/>
          </p:nvPr>
        </p:nvSpPr>
        <p:spPr/>
        <p:txBody>
          <a:bodyPr/>
          <a:lstStyle/>
          <a:p>
            <a:fld id="{E1AC5DD9-DCF9-4CBC-922D-0CC2F1E1B478}" type="slidenum">
              <a:rPr lang="en-US" smtClean="0"/>
              <a:t>14</a:t>
            </a:fld>
            <a:endParaRPr lang="en-US"/>
          </a:p>
        </p:txBody>
      </p:sp>
    </p:spTree>
    <p:extLst>
      <p:ext uri="{BB962C8B-B14F-4D97-AF65-F5344CB8AC3E}">
        <p14:creationId xmlns:p14="http://schemas.microsoft.com/office/powerpoint/2010/main" val="133255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model performs well overall, with an accuracy of 80.7% and a strong ROC AUC score (0.897).</a:t>
            </a:r>
          </a:p>
          <a:p>
            <a:pPr>
              <a:buFont typeface="Arial" panose="020B0604020202020204" pitchFamily="34" charset="0"/>
              <a:buChar char="•"/>
            </a:pPr>
            <a:r>
              <a:rPr lang="en-US" b="1"/>
              <a:t>Graduate &amp; Dropout classes</a:t>
            </a:r>
            <a:r>
              <a:rPr lang="en-US"/>
              <a:t> are handled very well with high precision, recall, and F1 score.</a:t>
            </a:r>
          </a:p>
          <a:p>
            <a:pPr>
              <a:buFont typeface="Arial" panose="020B0604020202020204" pitchFamily="34" charset="0"/>
              <a:buChar char="•"/>
            </a:pPr>
            <a:r>
              <a:rPr lang="en-US" b="1"/>
              <a:t>Enrolled class</a:t>
            </a:r>
            <a:r>
              <a:rPr lang="en-US"/>
              <a:t> is the weakest, with only 50% recall, indicating many true positives are missed. Improving the performance for Class 1 could further enhance the model.</a:t>
            </a:r>
          </a:p>
          <a:p>
            <a:endParaRPr lang="en-US"/>
          </a:p>
        </p:txBody>
      </p:sp>
      <p:sp>
        <p:nvSpPr>
          <p:cNvPr id="4" name="Slide Number Placeholder 3"/>
          <p:cNvSpPr>
            <a:spLocks noGrp="1"/>
          </p:cNvSpPr>
          <p:nvPr>
            <p:ph type="sldNum" sz="quarter" idx="5"/>
          </p:nvPr>
        </p:nvSpPr>
        <p:spPr/>
        <p:txBody>
          <a:bodyPr/>
          <a:lstStyle/>
          <a:p>
            <a:fld id="{E1AC5DD9-DCF9-4CBC-922D-0CC2F1E1B478}" type="slidenum">
              <a:rPr lang="en-US" smtClean="0"/>
              <a:t>15</a:t>
            </a:fld>
            <a:endParaRPr lang="en-US"/>
          </a:p>
        </p:txBody>
      </p:sp>
    </p:spTree>
    <p:extLst>
      <p:ext uri="{BB962C8B-B14F-4D97-AF65-F5344CB8AC3E}">
        <p14:creationId xmlns:p14="http://schemas.microsoft.com/office/powerpoint/2010/main" val="226776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10E0-24C2-1334-00DE-829889ED91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6F40CA-2060-EE30-7069-CD3F748A3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85FE1F-E253-675F-DAC7-D9845156C0FD}"/>
              </a:ext>
            </a:extLst>
          </p:cNvPr>
          <p:cNvSpPr>
            <a:spLocks noGrp="1"/>
          </p:cNvSpPr>
          <p:nvPr>
            <p:ph type="dt" sz="half" idx="10"/>
          </p:nvPr>
        </p:nvSpPr>
        <p:spPr/>
        <p:txBody>
          <a:bodyPr/>
          <a:lstStyle/>
          <a:p>
            <a:fld id="{7B910D64-FF43-4A46-9B23-2940A16E6CE3}" type="datetimeFigureOut">
              <a:rPr lang="en-US" smtClean="0"/>
              <a:t>12/3/2024</a:t>
            </a:fld>
            <a:endParaRPr lang="en-US"/>
          </a:p>
        </p:txBody>
      </p:sp>
      <p:sp>
        <p:nvSpPr>
          <p:cNvPr id="5" name="Footer Placeholder 4">
            <a:extLst>
              <a:ext uri="{FF2B5EF4-FFF2-40B4-BE49-F238E27FC236}">
                <a16:creationId xmlns:a16="http://schemas.microsoft.com/office/drawing/2014/main" id="{4BBDD222-9552-10FC-ABF3-CB383925F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EADAA-B7BD-540C-4ECA-215EF182DE61}"/>
              </a:ext>
            </a:extLst>
          </p:cNvPr>
          <p:cNvSpPr>
            <a:spLocks noGrp="1"/>
          </p:cNvSpPr>
          <p:nvPr>
            <p:ph type="sldNum" sz="quarter" idx="12"/>
          </p:nvPr>
        </p:nvSpPr>
        <p:spPr/>
        <p:txBody>
          <a:bodyPr/>
          <a:lstStyle/>
          <a:p>
            <a:fld id="{BA201BA5-A10E-4DA2-AB88-823F7D3DE44A}" type="slidenum">
              <a:rPr lang="en-US" smtClean="0"/>
              <a:t>‹#›</a:t>
            </a:fld>
            <a:endParaRPr lang="en-US"/>
          </a:p>
        </p:txBody>
      </p:sp>
    </p:spTree>
    <p:extLst>
      <p:ext uri="{BB962C8B-B14F-4D97-AF65-F5344CB8AC3E}">
        <p14:creationId xmlns:p14="http://schemas.microsoft.com/office/powerpoint/2010/main" val="821293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A61B-6FFD-9391-FC9F-9AB6CD3AB4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00D876-7073-47F9-9202-1A9F639D9A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4A804-4249-5DF5-5658-35B9534E9489}"/>
              </a:ext>
            </a:extLst>
          </p:cNvPr>
          <p:cNvSpPr>
            <a:spLocks noGrp="1"/>
          </p:cNvSpPr>
          <p:nvPr>
            <p:ph type="dt" sz="half" idx="10"/>
          </p:nvPr>
        </p:nvSpPr>
        <p:spPr/>
        <p:txBody>
          <a:bodyPr/>
          <a:lstStyle/>
          <a:p>
            <a:fld id="{7B910D64-FF43-4A46-9B23-2940A16E6CE3}" type="datetimeFigureOut">
              <a:rPr lang="en-US" smtClean="0"/>
              <a:t>12/3/2024</a:t>
            </a:fld>
            <a:endParaRPr lang="en-US"/>
          </a:p>
        </p:txBody>
      </p:sp>
      <p:sp>
        <p:nvSpPr>
          <p:cNvPr id="5" name="Footer Placeholder 4">
            <a:extLst>
              <a:ext uri="{FF2B5EF4-FFF2-40B4-BE49-F238E27FC236}">
                <a16:creationId xmlns:a16="http://schemas.microsoft.com/office/drawing/2014/main" id="{D3B0326C-3CD7-11AE-AD4C-126C2BCD7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CA01F-AC34-4868-09D2-7C67071FE786}"/>
              </a:ext>
            </a:extLst>
          </p:cNvPr>
          <p:cNvSpPr>
            <a:spLocks noGrp="1"/>
          </p:cNvSpPr>
          <p:nvPr>
            <p:ph type="sldNum" sz="quarter" idx="12"/>
          </p:nvPr>
        </p:nvSpPr>
        <p:spPr/>
        <p:txBody>
          <a:bodyPr/>
          <a:lstStyle/>
          <a:p>
            <a:fld id="{BA201BA5-A10E-4DA2-AB88-823F7D3DE44A}" type="slidenum">
              <a:rPr lang="en-US" smtClean="0"/>
              <a:t>‹#›</a:t>
            </a:fld>
            <a:endParaRPr lang="en-US"/>
          </a:p>
        </p:txBody>
      </p:sp>
    </p:spTree>
    <p:extLst>
      <p:ext uri="{BB962C8B-B14F-4D97-AF65-F5344CB8AC3E}">
        <p14:creationId xmlns:p14="http://schemas.microsoft.com/office/powerpoint/2010/main" val="3490737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5F9442-093E-1552-1467-7D925B9177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ECD240-C1D3-D0A3-3CF4-93B2BBE822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50C58A-F33E-860C-34AC-7A42A3359A84}"/>
              </a:ext>
            </a:extLst>
          </p:cNvPr>
          <p:cNvSpPr>
            <a:spLocks noGrp="1"/>
          </p:cNvSpPr>
          <p:nvPr>
            <p:ph type="dt" sz="half" idx="10"/>
          </p:nvPr>
        </p:nvSpPr>
        <p:spPr/>
        <p:txBody>
          <a:bodyPr/>
          <a:lstStyle/>
          <a:p>
            <a:fld id="{7B910D64-FF43-4A46-9B23-2940A16E6CE3}" type="datetimeFigureOut">
              <a:rPr lang="en-US" smtClean="0"/>
              <a:t>12/3/2024</a:t>
            </a:fld>
            <a:endParaRPr lang="en-US"/>
          </a:p>
        </p:txBody>
      </p:sp>
      <p:sp>
        <p:nvSpPr>
          <p:cNvPr id="5" name="Footer Placeholder 4">
            <a:extLst>
              <a:ext uri="{FF2B5EF4-FFF2-40B4-BE49-F238E27FC236}">
                <a16:creationId xmlns:a16="http://schemas.microsoft.com/office/drawing/2014/main" id="{315FBE06-572B-AA7D-29E3-6BA88F9D8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8F234D-C843-ABB6-D2F7-154E73322A56}"/>
              </a:ext>
            </a:extLst>
          </p:cNvPr>
          <p:cNvSpPr>
            <a:spLocks noGrp="1"/>
          </p:cNvSpPr>
          <p:nvPr>
            <p:ph type="sldNum" sz="quarter" idx="12"/>
          </p:nvPr>
        </p:nvSpPr>
        <p:spPr/>
        <p:txBody>
          <a:bodyPr/>
          <a:lstStyle/>
          <a:p>
            <a:fld id="{BA201BA5-A10E-4DA2-AB88-823F7D3DE44A}" type="slidenum">
              <a:rPr lang="en-US" smtClean="0"/>
              <a:t>‹#›</a:t>
            </a:fld>
            <a:endParaRPr lang="en-US"/>
          </a:p>
        </p:txBody>
      </p:sp>
    </p:spTree>
    <p:extLst>
      <p:ext uri="{BB962C8B-B14F-4D97-AF65-F5344CB8AC3E}">
        <p14:creationId xmlns:p14="http://schemas.microsoft.com/office/powerpoint/2010/main" val="1311880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677F-2148-E11B-0DE3-0C1658E21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CFB268-83CE-7405-A093-647138989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C70F4D-0473-0264-E5F3-30916F8D2542}"/>
              </a:ext>
            </a:extLst>
          </p:cNvPr>
          <p:cNvSpPr>
            <a:spLocks noGrp="1"/>
          </p:cNvSpPr>
          <p:nvPr>
            <p:ph type="dt" sz="half" idx="10"/>
          </p:nvPr>
        </p:nvSpPr>
        <p:spPr/>
        <p:txBody>
          <a:bodyPr/>
          <a:lstStyle/>
          <a:p>
            <a:fld id="{7B910D64-FF43-4A46-9B23-2940A16E6CE3}" type="datetimeFigureOut">
              <a:rPr lang="en-US" smtClean="0"/>
              <a:t>12/3/2024</a:t>
            </a:fld>
            <a:endParaRPr lang="en-US"/>
          </a:p>
        </p:txBody>
      </p:sp>
      <p:sp>
        <p:nvSpPr>
          <p:cNvPr id="5" name="Footer Placeholder 4">
            <a:extLst>
              <a:ext uri="{FF2B5EF4-FFF2-40B4-BE49-F238E27FC236}">
                <a16:creationId xmlns:a16="http://schemas.microsoft.com/office/drawing/2014/main" id="{F347C1FB-406A-B793-937E-DFD37608B2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30022-611D-ED0C-517A-40BD43068D33}"/>
              </a:ext>
            </a:extLst>
          </p:cNvPr>
          <p:cNvSpPr>
            <a:spLocks noGrp="1"/>
          </p:cNvSpPr>
          <p:nvPr>
            <p:ph type="sldNum" sz="quarter" idx="12"/>
          </p:nvPr>
        </p:nvSpPr>
        <p:spPr/>
        <p:txBody>
          <a:bodyPr/>
          <a:lstStyle/>
          <a:p>
            <a:fld id="{BA201BA5-A10E-4DA2-AB88-823F7D3DE44A}" type="slidenum">
              <a:rPr lang="en-US" smtClean="0"/>
              <a:t>‹#›</a:t>
            </a:fld>
            <a:endParaRPr lang="en-US"/>
          </a:p>
        </p:txBody>
      </p:sp>
    </p:spTree>
    <p:extLst>
      <p:ext uri="{BB962C8B-B14F-4D97-AF65-F5344CB8AC3E}">
        <p14:creationId xmlns:p14="http://schemas.microsoft.com/office/powerpoint/2010/main" val="1292195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2BBA-DF93-0047-2BFB-6FC8F1D213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7E5481-909D-257C-61EE-08931C29A5F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4D3AE4-B773-45AF-AB7E-5B4D4E5BE46A}"/>
              </a:ext>
            </a:extLst>
          </p:cNvPr>
          <p:cNvSpPr>
            <a:spLocks noGrp="1"/>
          </p:cNvSpPr>
          <p:nvPr>
            <p:ph type="dt" sz="half" idx="10"/>
          </p:nvPr>
        </p:nvSpPr>
        <p:spPr/>
        <p:txBody>
          <a:bodyPr/>
          <a:lstStyle/>
          <a:p>
            <a:fld id="{7B910D64-FF43-4A46-9B23-2940A16E6CE3}" type="datetimeFigureOut">
              <a:rPr lang="en-US" smtClean="0"/>
              <a:t>12/3/2024</a:t>
            </a:fld>
            <a:endParaRPr lang="en-US"/>
          </a:p>
        </p:txBody>
      </p:sp>
      <p:sp>
        <p:nvSpPr>
          <p:cNvPr id="5" name="Footer Placeholder 4">
            <a:extLst>
              <a:ext uri="{FF2B5EF4-FFF2-40B4-BE49-F238E27FC236}">
                <a16:creationId xmlns:a16="http://schemas.microsoft.com/office/drawing/2014/main" id="{D77B5B00-C83E-A9A1-8EE3-3B12F0688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281E0-8168-3902-9F16-1E8221AAD23A}"/>
              </a:ext>
            </a:extLst>
          </p:cNvPr>
          <p:cNvSpPr>
            <a:spLocks noGrp="1"/>
          </p:cNvSpPr>
          <p:nvPr>
            <p:ph type="sldNum" sz="quarter" idx="12"/>
          </p:nvPr>
        </p:nvSpPr>
        <p:spPr/>
        <p:txBody>
          <a:bodyPr/>
          <a:lstStyle/>
          <a:p>
            <a:fld id="{BA201BA5-A10E-4DA2-AB88-823F7D3DE44A}" type="slidenum">
              <a:rPr lang="en-US" smtClean="0"/>
              <a:t>‹#›</a:t>
            </a:fld>
            <a:endParaRPr lang="en-US"/>
          </a:p>
        </p:txBody>
      </p:sp>
    </p:spTree>
    <p:extLst>
      <p:ext uri="{BB962C8B-B14F-4D97-AF65-F5344CB8AC3E}">
        <p14:creationId xmlns:p14="http://schemas.microsoft.com/office/powerpoint/2010/main" val="2653899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70C5-C9EB-FE45-6628-D122431E6D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9213C8-3F66-EF02-917D-6D80ADDB51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E8FD86-C255-ADFD-B6A3-BDF4A9EBD2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F2B346-4F2A-A602-1392-3B2E0D03FDEF}"/>
              </a:ext>
            </a:extLst>
          </p:cNvPr>
          <p:cNvSpPr>
            <a:spLocks noGrp="1"/>
          </p:cNvSpPr>
          <p:nvPr>
            <p:ph type="dt" sz="half" idx="10"/>
          </p:nvPr>
        </p:nvSpPr>
        <p:spPr/>
        <p:txBody>
          <a:bodyPr/>
          <a:lstStyle/>
          <a:p>
            <a:fld id="{7B910D64-FF43-4A46-9B23-2940A16E6CE3}" type="datetimeFigureOut">
              <a:rPr lang="en-US" smtClean="0"/>
              <a:t>12/3/2024</a:t>
            </a:fld>
            <a:endParaRPr lang="en-US"/>
          </a:p>
        </p:txBody>
      </p:sp>
      <p:sp>
        <p:nvSpPr>
          <p:cNvPr id="6" name="Footer Placeholder 5">
            <a:extLst>
              <a:ext uri="{FF2B5EF4-FFF2-40B4-BE49-F238E27FC236}">
                <a16:creationId xmlns:a16="http://schemas.microsoft.com/office/drawing/2014/main" id="{86181D89-6049-6E9E-0926-BB67869E1B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633518-51A4-5DAF-399F-C77B1856B818}"/>
              </a:ext>
            </a:extLst>
          </p:cNvPr>
          <p:cNvSpPr>
            <a:spLocks noGrp="1"/>
          </p:cNvSpPr>
          <p:nvPr>
            <p:ph type="sldNum" sz="quarter" idx="12"/>
          </p:nvPr>
        </p:nvSpPr>
        <p:spPr/>
        <p:txBody>
          <a:bodyPr/>
          <a:lstStyle/>
          <a:p>
            <a:fld id="{BA201BA5-A10E-4DA2-AB88-823F7D3DE44A}" type="slidenum">
              <a:rPr lang="en-US" smtClean="0"/>
              <a:t>‹#›</a:t>
            </a:fld>
            <a:endParaRPr lang="en-US"/>
          </a:p>
        </p:txBody>
      </p:sp>
    </p:spTree>
    <p:extLst>
      <p:ext uri="{BB962C8B-B14F-4D97-AF65-F5344CB8AC3E}">
        <p14:creationId xmlns:p14="http://schemas.microsoft.com/office/powerpoint/2010/main" val="50893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6507-E1BD-816E-B83D-39C8B7F8AF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0C50FB-794D-01D0-BC61-D4CBA7957F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793E2C-FC36-D968-536E-20EE9005BE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272B6B-6356-0F1B-AAAB-84513E6939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85ADFA-C263-6978-8D8D-30657EACA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5AB372-3614-A6D6-0622-6E082ADBD980}"/>
              </a:ext>
            </a:extLst>
          </p:cNvPr>
          <p:cNvSpPr>
            <a:spLocks noGrp="1"/>
          </p:cNvSpPr>
          <p:nvPr>
            <p:ph type="dt" sz="half" idx="10"/>
          </p:nvPr>
        </p:nvSpPr>
        <p:spPr/>
        <p:txBody>
          <a:bodyPr/>
          <a:lstStyle/>
          <a:p>
            <a:fld id="{7B910D64-FF43-4A46-9B23-2940A16E6CE3}" type="datetimeFigureOut">
              <a:rPr lang="en-US" smtClean="0"/>
              <a:t>12/3/2024</a:t>
            </a:fld>
            <a:endParaRPr lang="en-US"/>
          </a:p>
        </p:txBody>
      </p:sp>
      <p:sp>
        <p:nvSpPr>
          <p:cNvPr id="8" name="Footer Placeholder 7">
            <a:extLst>
              <a:ext uri="{FF2B5EF4-FFF2-40B4-BE49-F238E27FC236}">
                <a16:creationId xmlns:a16="http://schemas.microsoft.com/office/drawing/2014/main" id="{A41DEC0B-8DA5-24C4-1931-04F96A167F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B2565B-4205-458E-C097-983B70293456}"/>
              </a:ext>
            </a:extLst>
          </p:cNvPr>
          <p:cNvSpPr>
            <a:spLocks noGrp="1"/>
          </p:cNvSpPr>
          <p:nvPr>
            <p:ph type="sldNum" sz="quarter" idx="12"/>
          </p:nvPr>
        </p:nvSpPr>
        <p:spPr/>
        <p:txBody>
          <a:bodyPr/>
          <a:lstStyle/>
          <a:p>
            <a:fld id="{BA201BA5-A10E-4DA2-AB88-823F7D3DE44A}" type="slidenum">
              <a:rPr lang="en-US" smtClean="0"/>
              <a:t>‹#›</a:t>
            </a:fld>
            <a:endParaRPr lang="en-US"/>
          </a:p>
        </p:txBody>
      </p:sp>
    </p:spTree>
    <p:extLst>
      <p:ext uri="{BB962C8B-B14F-4D97-AF65-F5344CB8AC3E}">
        <p14:creationId xmlns:p14="http://schemas.microsoft.com/office/powerpoint/2010/main" val="712932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161A-45F8-A376-42E0-635A92D985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9CAD9B-8F0C-2033-0F4B-4A7E9CC37A5A}"/>
              </a:ext>
            </a:extLst>
          </p:cNvPr>
          <p:cNvSpPr>
            <a:spLocks noGrp="1"/>
          </p:cNvSpPr>
          <p:nvPr>
            <p:ph type="dt" sz="half" idx="10"/>
          </p:nvPr>
        </p:nvSpPr>
        <p:spPr/>
        <p:txBody>
          <a:bodyPr/>
          <a:lstStyle/>
          <a:p>
            <a:fld id="{7B910D64-FF43-4A46-9B23-2940A16E6CE3}" type="datetimeFigureOut">
              <a:rPr lang="en-US" smtClean="0"/>
              <a:t>12/3/2024</a:t>
            </a:fld>
            <a:endParaRPr lang="en-US"/>
          </a:p>
        </p:txBody>
      </p:sp>
      <p:sp>
        <p:nvSpPr>
          <p:cNvPr id="4" name="Footer Placeholder 3">
            <a:extLst>
              <a:ext uri="{FF2B5EF4-FFF2-40B4-BE49-F238E27FC236}">
                <a16:creationId xmlns:a16="http://schemas.microsoft.com/office/drawing/2014/main" id="{FCD28877-0B1B-1C13-C861-04A31CC05F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1C1897-3365-4FEE-EE5B-3FDACA2C92C8}"/>
              </a:ext>
            </a:extLst>
          </p:cNvPr>
          <p:cNvSpPr>
            <a:spLocks noGrp="1"/>
          </p:cNvSpPr>
          <p:nvPr>
            <p:ph type="sldNum" sz="quarter" idx="12"/>
          </p:nvPr>
        </p:nvSpPr>
        <p:spPr/>
        <p:txBody>
          <a:bodyPr/>
          <a:lstStyle/>
          <a:p>
            <a:fld id="{BA201BA5-A10E-4DA2-AB88-823F7D3DE44A}" type="slidenum">
              <a:rPr lang="en-US" smtClean="0"/>
              <a:t>‹#›</a:t>
            </a:fld>
            <a:endParaRPr lang="en-US"/>
          </a:p>
        </p:txBody>
      </p:sp>
    </p:spTree>
    <p:extLst>
      <p:ext uri="{BB962C8B-B14F-4D97-AF65-F5344CB8AC3E}">
        <p14:creationId xmlns:p14="http://schemas.microsoft.com/office/powerpoint/2010/main" val="885176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BF43E-6967-7A4E-1ECE-9D8D4202C497}"/>
              </a:ext>
            </a:extLst>
          </p:cNvPr>
          <p:cNvSpPr>
            <a:spLocks noGrp="1"/>
          </p:cNvSpPr>
          <p:nvPr>
            <p:ph type="dt" sz="half" idx="10"/>
          </p:nvPr>
        </p:nvSpPr>
        <p:spPr/>
        <p:txBody>
          <a:bodyPr/>
          <a:lstStyle/>
          <a:p>
            <a:fld id="{7B910D64-FF43-4A46-9B23-2940A16E6CE3}" type="datetimeFigureOut">
              <a:rPr lang="en-US" smtClean="0"/>
              <a:t>12/3/2024</a:t>
            </a:fld>
            <a:endParaRPr lang="en-US"/>
          </a:p>
        </p:txBody>
      </p:sp>
      <p:sp>
        <p:nvSpPr>
          <p:cNvPr id="3" name="Footer Placeholder 2">
            <a:extLst>
              <a:ext uri="{FF2B5EF4-FFF2-40B4-BE49-F238E27FC236}">
                <a16:creationId xmlns:a16="http://schemas.microsoft.com/office/drawing/2014/main" id="{E89A0CE2-C37B-01B2-B706-CAFC4B8F74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41AED4-D00C-514E-B436-0BD75451018A}"/>
              </a:ext>
            </a:extLst>
          </p:cNvPr>
          <p:cNvSpPr>
            <a:spLocks noGrp="1"/>
          </p:cNvSpPr>
          <p:nvPr>
            <p:ph type="sldNum" sz="quarter" idx="12"/>
          </p:nvPr>
        </p:nvSpPr>
        <p:spPr/>
        <p:txBody>
          <a:bodyPr/>
          <a:lstStyle/>
          <a:p>
            <a:fld id="{BA201BA5-A10E-4DA2-AB88-823F7D3DE44A}" type="slidenum">
              <a:rPr lang="en-US" smtClean="0"/>
              <a:t>‹#›</a:t>
            </a:fld>
            <a:endParaRPr lang="en-US"/>
          </a:p>
        </p:txBody>
      </p:sp>
    </p:spTree>
    <p:extLst>
      <p:ext uri="{BB962C8B-B14F-4D97-AF65-F5344CB8AC3E}">
        <p14:creationId xmlns:p14="http://schemas.microsoft.com/office/powerpoint/2010/main" val="289088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6CA0-174F-950A-E899-DE3DDDF174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D07F61-1777-6465-0639-6FFD118175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CF457C-EAC4-8202-DC87-8E46585FD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DA258B-E956-7EED-70ED-B134A0CBD6B6}"/>
              </a:ext>
            </a:extLst>
          </p:cNvPr>
          <p:cNvSpPr>
            <a:spLocks noGrp="1"/>
          </p:cNvSpPr>
          <p:nvPr>
            <p:ph type="dt" sz="half" idx="10"/>
          </p:nvPr>
        </p:nvSpPr>
        <p:spPr/>
        <p:txBody>
          <a:bodyPr/>
          <a:lstStyle/>
          <a:p>
            <a:fld id="{7B910D64-FF43-4A46-9B23-2940A16E6CE3}" type="datetimeFigureOut">
              <a:rPr lang="en-US" smtClean="0"/>
              <a:t>12/3/2024</a:t>
            </a:fld>
            <a:endParaRPr lang="en-US"/>
          </a:p>
        </p:txBody>
      </p:sp>
      <p:sp>
        <p:nvSpPr>
          <p:cNvPr id="6" name="Footer Placeholder 5">
            <a:extLst>
              <a:ext uri="{FF2B5EF4-FFF2-40B4-BE49-F238E27FC236}">
                <a16:creationId xmlns:a16="http://schemas.microsoft.com/office/drawing/2014/main" id="{F66AE69F-E8FA-717C-39E7-3F6A1E63B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58FC4B-4576-CC9B-A597-2A5ABA042F25}"/>
              </a:ext>
            </a:extLst>
          </p:cNvPr>
          <p:cNvSpPr>
            <a:spLocks noGrp="1"/>
          </p:cNvSpPr>
          <p:nvPr>
            <p:ph type="sldNum" sz="quarter" idx="12"/>
          </p:nvPr>
        </p:nvSpPr>
        <p:spPr/>
        <p:txBody>
          <a:bodyPr/>
          <a:lstStyle/>
          <a:p>
            <a:fld id="{BA201BA5-A10E-4DA2-AB88-823F7D3DE44A}" type="slidenum">
              <a:rPr lang="en-US" smtClean="0"/>
              <a:t>‹#›</a:t>
            </a:fld>
            <a:endParaRPr lang="en-US"/>
          </a:p>
        </p:txBody>
      </p:sp>
    </p:spTree>
    <p:extLst>
      <p:ext uri="{BB962C8B-B14F-4D97-AF65-F5344CB8AC3E}">
        <p14:creationId xmlns:p14="http://schemas.microsoft.com/office/powerpoint/2010/main" val="131640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ACD0-5934-0D94-F989-D483D1EF1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D58A49-2F61-C6EA-29DF-666E5E1B93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1DA760-2491-822C-2C90-60B80A0B6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D3C285-51F9-4800-CC24-AA7CD3520C6A}"/>
              </a:ext>
            </a:extLst>
          </p:cNvPr>
          <p:cNvSpPr>
            <a:spLocks noGrp="1"/>
          </p:cNvSpPr>
          <p:nvPr>
            <p:ph type="dt" sz="half" idx="10"/>
          </p:nvPr>
        </p:nvSpPr>
        <p:spPr/>
        <p:txBody>
          <a:bodyPr/>
          <a:lstStyle/>
          <a:p>
            <a:fld id="{7B910D64-FF43-4A46-9B23-2940A16E6CE3}" type="datetimeFigureOut">
              <a:rPr lang="en-US" smtClean="0"/>
              <a:t>12/3/2024</a:t>
            </a:fld>
            <a:endParaRPr lang="en-US"/>
          </a:p>
        </p:txBody>
      </p:sp>
      <p:sp>
        <p:nvSpPr>
          <p:cNvPr id="6" name="Footer Placeholder 5">
            <a:extLst>
              <a:ext uri="{FF2B5EF4-FFF2-40B4-BE49-F238E27FC236}">
                <a16:creationId xmlns:a16="http://schemas.microsoft.com/office/drawing/2014/main" id="{0D6E43EE-5071-BC46-7CC9-69F83B0F87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157B1-4F90-F724-4F72-297FF6108C7F}"/>
              </a:ext>
            </a:extLst>
          </p:cNvPr>
          <p:cNvSpPr>
            <a:spLocks noGrp="1"/>
          </p:cNvSpPr>
          <p:nvPr>
            <p:ph type="sldNum" sz="quarter" idx="12"/>
          </p:nvPr>
        </p:nvSpPr>
        <p:spPr/>
        <p:txBody>
          <a:bodyPr/>
          <a:lstStyle/>
          <a:p>
            <a:fld id="{BA201BA5-A10E-4DA2-AB88-823F7D3DE44A}" type="slidenum">
              <a:rPr lang="en-US" smtClean="0"/>
              <a:t>‹#›</a:t>
            </a:fld>
            <a:endParaRPr lang="en-US"/>
          </a:p>
        </p:txBody>
      </p:sp>
    </p:spTree>
    <p:extLst>
      <p:ext uri="{BB962C8B-B14F-4D97-AF65-F5344CB8AC3E}">
        <p14:creationId xmlns:p14="http://schemas.microsoft.com/office/powerpoint/2010/main" val="1853828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25A70-6D85-A44B-7C59-B822BD1256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4B8C54-B171-CF29-DD8F-ED13639C6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5691C-5C17-3C3A-43A0-3E671DE7DB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910D64-FF43-4A46-9B23-2940A16E6CE3}" type="datetimeFigureOut">
              <a:rPr lang="en-US" smtClean="0"/>
              <a:t>12/3/2024</a:t>
            </a:fld>
            <a:endParaRPr lang="en-US"/>
          </a:p>
        </p:txBody>
      </p:sp>
      <p:sp>
        <p:nvSpPr>
          <p:cNvPr id="5" name="Footer Placeholder 4">
            <a:extLst>
              <a:ext uri="{FF2B5EF4-FFF2-40B4-BE49-F238E27FC236}">
                <a16:creationId xmlns:a16="http://schemas.microsoft.com/office/drawing/2014/main" id="{F5E6A832-0F43-989F-46AD-9B5F1F06B6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AEECE0A-FF5A-9AB2-7F87-D9820F8067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A201BA5-A10E-4DA2-AB88-823F7D3DE44A}" type="slidenum">
              <a:rPr lang="en-US" smtClean="0"/>
              <a:t>‹#›</a:t>
            </a:fld>
            <a:endParaRPr lang="en-US"/>
          </a:p>
        </p:txBody>
      </p:sp>
    </p:spTree>
    <p:extLst>
      <p:ext uri="{BB962C8B-B14F-4D97-AF65-F5344CB8AC3E}">
        <p14:creationId xmlns:p14="http://schemas.microsoft.com/office/powerpoint/2010/main" val="1568645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7.sv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24.png"/><Relationship Id="rId21" Type="http://schemas.openxmlformats.org/officeDocument/2006/relationships/image" Target="../media/image35.svg"/><Relationship Id="rId7" Type="http://schemas.openxmlformats.org/officeDocument/2006/relationships/diagramColors" Target="../diagrams/colors1.xml"/><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2" Type="http://schemas.openxmlformats.org/officeDocument/2006/relationships/notesSlide" Target="../notesSlides/notesSlide4.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diagramLayout" Target="../diagrams/layout1.xml"/><Relationship Id="rId15" Type="http://schemas.openxmlformats.org/officeDocument/2006/relationships/image" Target="../media/image29.svg"/><Relationship Id="rId23" Type="http://schemas.openxmlformats.org/officeDocument/2006/relationships/image" Target="../media/image37.svg"/><Relationship Id="rId28" Type="http://schemas.openxmlformats.org/officeDocument/2006/relationships/image" Target="../media/image42.png"/><Relationship Id="rId10" Type="http://schemas.microsoft.com/office/2007/relationships/hdphoto" Target="../media/hdphoto1.wdp"/><Relationship Id="rId19" Type="http://schemas.openxmlformats.org/officeDocument/2006/relationships/image" Target="../media/image33.svg"/><Relationship Id="rId4" Type="http://schemas.openxmlformats.org/officeDocument/2006/relationships/diagramData" Target="../diagrams/data1.xml"/><Relationship Id="rId9" Type="http://schemas.openxmlformats.org/officeDocument/2006/relationships/image" Target="../media/image2.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microsoft.com/office/2007/relationships/hdphoto" Target="../media/hdphoto1.wdp"/><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public.tableau.com/views/P_R_Dashboard_2022Cohort/PR_Dashboard?:embed=y&amp;:showVizHome=no&amp;:host_url=https%3A%2F%2Fpublic.tableau.com%2F&amp;:embed_code_version=3&amp;:tabs=no&amp;:toolbar=yes&amp;:animate_transition=yes&amp;:display_static_image=no&amp;:display_spinner=no&amp;:display_overlay=yes&amp;:display_count=yes&amp;:language=en-US&amp;:loadOrderID=0" TargetMode="External"/><Relationship Id="rId1" Type="http://schemas.openxmlformats.org/officeDocument/2006/relationships/slideLayout" Target="../slideLayouts/slideLayout4.xml"/><Relationship Id="rId4" Type="http://schemas.openxmlformats.org/officeDocument/2006/relationships/image" Target="../media/image6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hyperlink" Target="https://www.kaggle.com/datasets"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9" name="Group 1038">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036" name="Rectangle 1035">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ectangle 1037">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CEDF455-E961-7E4B-0839-BEB310C7D1F3}"/>
              </a:ext>
            </a:extLst>
          </p:cNvPr>
          <p:cNvSpPr>
            <a:spLocks noGrp="1"/>
          </p:cNvSpPr>
          <p:nvPr>
            <p:ph type="ctrTitle"/>
          </p:nvPr>
        </p:nvSpPr>
        <p:spPr>
          <a:xfrm>
            <a:off x="166777" y="5499641"/>
            <a:ext cx="11835442" cy="913975"/>
          </a:xfrm>
        </p:spPr>
        <p:txBody>
          <a:bodyPr anchor="ctr">
            <a:normAutofit fontScale="90000"/>
          </a:bodyPr>
          <a:lstStyle/>
          <a:p>
            <a:r>
              <a:rPr lang="en-US" sz="4400" b="1">
                <a:solidFill>
                  <a:schemeClr val="bg1"/>
                </a:solidFill>
                <a:effectLst/>
                <a:latin typeface="Times New Roman" panose="02020603050405020304" pitchFamily="18" charset="0"/>
                <a:ea typeface="Times New Roman" panose="02020603050405020304" pitchFamily="18" charset="0"/>
              </a:rPr>
              <a:t>Application of Machine Learning Algorithms </a:t>
            </a:r>
            <a:br>
              <a:rPr lang="en-US" sz="4400" b="1">
                <a:solidFill>
                  <a:schemeClr val="bg1"/>
                </a:solidFill>
                <a:effectLst/>
                <a:latin typeface="Times New Roman" panose="02020603050405020304" pitchFamily="18" charset="0"/>
                <a:ea typeface="Times New Roman" panose="02020603050405020304" pitchFamily="18" charset="0"/>
              </a:rPr>
            </a:br>
            <a:r>
              <a:rPr lang="en-US" sz="4400" b="1">
                <a:solidFill>
                  <a:schemeClr val="bg1"/>
                </a:solidFill>
                <a:effectLst/>
                <a:latin typeface="Times New Roman" panose="02020603050405020304" pitchFamily="18" charset="0"/>
                <a:ea typeface="Times New Roman" panose="02020603050405020304" pitchFamily="18" charset="0"/>
              </a:rPr>
              <a:t>to Predict Academic Success.</a:t>
            </a:r>
            <a:endParaRPr lang="en-US">
              <a:solidFill>
                <a:schemeClr val="bg1"/>
              </a:solidFill>
            </a:endParaRPr>
          </a:p>
        </p:txBody>
      </p:sp>
      <p:pic>
        <p:nvPicPr>
          <p:cNvPr id="1030" name="Picture 6" descr="Predict Students Dropout and Academic Success">
            <a:extLst>
              <a:ext uri="{FF2B5EF4-FFF2-40B4-BE49-F238E27FC236}">
                <a16:creationId xmlns:a16="http://schemas.microsoft.com/office/drawing/2014/main" id="{622CF8D2-5A31-2497-2031-295E28CF0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070"/>
          <a:stretch/>
        </p:blipFill>
        <p:spPr bwMode="auto">
          <a:xfrm>
            <a:off x="1" y="10"/>
            <a:ext cx="12191998" cy="53522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agley College web logo">
            <a:extLst>
              <a:ext uri="{FF2B5EF4-FFF2-40B4-BE49-F238E27FC236}">
                <a16:creationId xmlns:a16="http://schemas.microsoft.com/office/drawing/2014/main" id="{F28BFE21-8740-FC60-D555-6AFEAA561D8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913" y="6423805"/>
            <a:ext cx="3017828" cy="425268"/>
          </a:xfrm>
          <a:prstGeom prst="rect">
            <a:avLst/>
          </a:prstGeom>
          <a:noFill/>
          <a:ln>
            <a:noFill/>
          </a:ln>
        </p:spPr>
      </p:pic>
      <p:sp>
        <p:nvSpPr>
          <p:cNvPr id="6" name="TextBox 5">
            <a:extLst>
              <a:ext uri="{FF2B5EF4-FFF2-40B4-BE49-F238E27FC236}">
                <a16:creationId xmlns:a16="http://schemas.microsoft.com/office/drawing/2014/main" id="{957FEF22-069D-7481-72B3-6F6EEB99677D}"/>
              </a:ext>
            </a:extLst>
          </p:cNvPr>
          <p:cNvSpPr txBox="1"/>
          <p:nvPr/>
        </p:nvSpPr>
        <p:spPr>
          <a:xfrm>
            <a:off x="8413630" y="6550324"/>
            <a:ext cx="3730458" cy="307777"/>
          </a:xfrm>
          <a:prstGeom prst="rect">
            <a:avLst/>
          </a:prstGeom>
          <a:noFill/>
        </p:spPr>
        <p:txBody>
          <a:bodyPr wrap="square" rtlCol="0">
            <a:spAutoFit/>
          </a:bodyPr>
          <a:lstStyle/>
          <a:p>
            <a:pPr algn="r"/>
            <a:r>
              <a:rPr lang="en-US" sz="1400" b="1" i="1">
                <a:solidFill>
                  <a:schemeClr val="bg1"/>
                </a:solidFill>
                <a:latin typeface="Times New Roman" panose="02020603050405020304" pitchFamily="18" charset="0"/>
                <a:cs typeface="Times New Roman" panose="02020603050405020304" pitchFamily="18" charset="0"/>
              </a:rPr>
              <a:t>Lorena Benavides &amp; John A Yepes – Dec 2024</a:t>
            </a:r>
            <a:endParaRPr lang="en-US" sz="1600" b="1" i="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6834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185E3-7E29-0653-EBF9-960062AA0F96}"/>
              </a:ext>
            </a:extLst>
          </p:cNvPr>
          <p:cNvPicPr>
            <a:picLocks noChangeAspect="1"/>
          </p:cNvPicPr>
          <p:nvPr/>
        </p:nvPicPr>
        <p:blipFill>
          <a:blip r:embed="rId3"/>
          <a:stretch>
            <a:fillRect/>
          </a:stretch>
        </p:blipFill>
        <p:spPr>
          <a:xfrm>
            <a:off x="87806" y="2196606"/>
            <a:ext cx="6869730" cy="4601491"/>
          </a:xfrm>
          <a:prstGeom prst="rect">
            <a:avLst/>
          </a:prstGeom>
        </p:spPr>
      </p:pic>
      <p:graphicFrame>
        <p:nvGraphicFramePr>
          <p:cNvPr id="5" name="Content Placeholder 4">
            <a:extLst>
              <a:ext uri="{FF2B5EF4-FFF2-40B4-BE49-F238E27FC236}">
                <a16:creationId xmlns:a16="http://schemas.microsoft.com/office/drawing/2014/main" id="{20844AEE-7829-E185-7D3A-3C5CF7E5A280}"/>
              </a:ext>
            </a:extLst>
          </p:cNvPr>
          <p:cNvGraphicFramePr>
            <a:graphicFrameLocks noGrp="1"/>
          </p:cNvGraphicFramePr>
          <p:nvPr>
            <p:ph idx="1"/>
            <p:extLst>
              <p:ext uri="{D42A27DB-BD31-4B8C-83A1-F6EECF244321}">
                <p14:modId xmlns:p14="http://schemas.microsoft.com/office/powerpoint/2010/main" val="2050409163"/>
              </p:ext>
            </p:extLst>
          </p:nvPr>
        </p:nvGraphicFramePr>
        <p:xfrm>
          <a:off x="838200" y="686940"/>
          <a:ext cx="10515600" cy="7565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D8BC9F05-9A08-D225-D49B-0C394729876D}"/>
              </a:ext>
            </a:extLst>
          </p:cNvPr>
          <p:cNvSpPr>
            <a:spLocks noGrp="1"/>
          </p:cNvSpPr>
          <p:nvPr>
            <p:ph type="title"/>
          </p:nvPr>
        </p:nvSpPr>
        <p:spPr>
          <a:xfrm>
            <a:off x="992831" y="77578"/>
            <a:ext cx="10206338" cy="578030"/>
          </a:xfrm>
        </p:spPr>
        <p:txBody>
          <a:bodyPr>
            <a:normAutofit/>
          </a:bodyPr>
          <a:lstStyle/>
          <a:p>
            <a:pPr algn="ctr"/>
            <a:r>
              <a:rPr lang="en-US" sz="3200" b="1"/>
              <a:t>ML Process</a:t>
            </a:r>
          </a:p>
        </p:txBody>
      </p:sp>
      <p:sp>
        <p:nvSpPr>
          <p:cNvPr id="18" name="Rectangle 17">
            <a:extLst>
              <a:ext uri="{FF2B5EF4-FFF2-40B4-BE49-F238E27FC236}">
                <a16:creationId xmlns:a16="http://schemas.microsoft.com/office/drawing/2014/main" id="{44A47BAB-DDDA-F1F6-031C-B6EF54D94468}"/>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Bagley College web logo">
            <a:extLst>
              <a:ext uri="{FF2B5EF4-FFF2-40B4-BE49-F238E27FC236}">
                <a16:creationId xmlns:a16="http://schemas.microsoft.com/office/drawing/2014/main" id="{02DC8694-85EC-0890-5311-A960B652D13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sp>
        <p:nvSpPr>
          <p:cNvPr id="6" name="Rectangle 1">
            <a:extLst>
              <a:ext uri="{FF2B5EF4-FFF2-40B4-BE49-F238E27FC236}">
                <a16:creationId xmlns:a16="http://schemas.microsoft.com/office/drawing/2014/main" id="{EC15C29B-BD87-B189-21BA-6C290C68E095}"/>
              </a:ext>
            </a:extLst>
          </p:cNvPr>
          <p:cNvSpPr>
            <a:spLocks noChangeArrowheads="1"/>
          </p:cNvSpPr>
          <p:nvPr/>
        </p:nvSpPr>
        <p:spPr bwMode="auto">
          <a:xfrm>
            <a:off x="3376084" y="1629510"/>
            <a:ext cx="169164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mj-lt"/>
              </a:rPr>
              <a:t>Correlation &gt; 0.8</a:t>
            </a:r>
            <a:r>
              <a:rPr kumimoji="0" lang="en-US" altLang="en-US" sz="900" b="1" i="0" u="none" strike="noStrike" cap="none" normalizeH="0" baseline="0">
                <a:ln>
                  <a:noFill/>
                </a:ln>
                <a:solidFill>
                  <a:schemeClr val="tx1"/>
                </a:solidFill>
                <a:effectLst/>
                <a:latin typeface="+mj-lt"/>
              </a:rPr>
              <a:t> </a:t>
            </a:r>
            <a:endParaRPr kumimoji="0" lang="en-US" altLang="en-US" sz="3200" b="1" i="0" u="none" strike="noStrike" cap="none" normalizeH="0" baseline="0">
              <a:ln>
                <a:noFill/>
              </a:ln>
              <a:solidFill>
                <a:schemeClr val="tx1"/>
              </a:solidFill>
              <a:effectLst/>
              <a:latin typeface="+mj-lt"/>
            </a:endParaRPr>
          </a:p>
        </p:txBody>
      </p:sp>
      <p:pic>
        <p:nvPicPr>
          <p:cNvPr id="9" name="Picture 8">
            <a:extLst>
              <a:ext uri="{FF2B5EF4-FFF2-40B4-BE49-F238E27FC236}">
                <a16:creationId xmlns:a16="http://schemas.microsoft.com/office/drawing/2014/main" id="{E0C1FCB7-D334-E8F2-87C8-4928C7F553B8}"/>
              </a:ext>
            </a:extLst>
          </p:cNvPr>
          <p:cNvPicPr>
            <a:picLocks noChangeAspect="1"/>
          </p:cNvPicPr>
          <p:nvPr/>
        </p:nvPicPr>
        <p:blipFill>
          <a:blip r:embed="rId11"/>
          <a:srcRect b="80987"/>
          <a:stretch/>
        </p:blipFill>
        <p:spPr>
          <a:xfrm>
            <a:off x="2171202" y="1844954"/>
            <a:ext cx="3676154" cy="283681"/>
          </a:xfrm>
          <a:prstGeom prst="rect">
            <a:avLst/>
          </a:prstGeom>
          <a:ln>
            <a:solidFill>
              <a:schemeClr val="bg1">
                <a:lumMod val="50000"/>
              </a:schemeClr>
            </a:solidFill>
          </a:ln>
        </p:spPr>
      </p:pic>
      <p:sp>
        <p:nvSpPr>
          <p:cNvPr id="13" name="Rectangle 12">
            <a:extLst>
              <a:ext uri="{FF2B5EF4-FFF2-40B4-BE49-F238E27FC236}">
                <a16:creationId xmlns:a16="http://schemas.microsoft.com/office/drawing/2014/main" id="{7560890E-77E5-1E39-91F7-46F062EE2321}"/>
              </a:ext>
            </a:extLst>
          </p:cNvPr>
          <p:cNvSpPr/>
          <p:nvPr/>
        </p:nvSpPr>
        <p:spPr>
          <a:xfrm>
            <a:off x="2220267" y="2004538"/>
            <a:ext cx="3629057" cy="124097"/>
          </a:xfrm>
          <a:prstGeom prst="rect">
            <a:avLst/>
          </a:prstGeom>
          <a:solidFill>
            <a:schemeClr val="lt1">
              <a:alpha val="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Half Frame 21">
            <a:extLst>
              <a:ext uri="{FF2B5EF4-FFF2-40B4-BE49-F238E27FC236}">
                <a16:creationId xmlns:a16="http://schemas.microsoft.com/office/drawing/2014/main" id="{F1BACA6E-DD34-48DC-3B44-BB316B7C72C6}"/>
              </a:ext>
            </a:extLst>
          </p:cNvPr>
          <p:cNvSpPr/>
          <p:nvPr/>
        </p:nvSpPr>
        <p:spPr>
          <a:xfrm rot="5400000" flipH="1">
            <a:off x="5538128" y="204597"/>
            <a:ext cx="6841191" cy="6432000"/>
          </a:xfrm>
          <a:prstGeom prst="halfFrame">
            <a:avLst/>
          </a:prstGeom>
          <a:solidFill>
            <a:schemeClr val="accent2">
              <a:lumMod val="20000"/>
              <a:lumOff val="80000"/>
              <a:alpha val="1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Graphic 6" descr="Badge 1 with solid fill">
            <a:extLst>
              <a:ext uri="{FF2B5EF4-FFF2-40B4-BE49-F238E27FC236}">
                <a16:creationId xmlns:a16="http://schemas.microsoft.com/office/drawing/2014/main" id="{0DE3DDB3-B440-76A7-5AB5-9FACA5E8AD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686" y="424799"/>
            <a:ext cx="377362" cy="377362"/>
          </a:xfrm>
          <a:prstGeom prst="rect">
            <a:avLst/>
          </a:prstGeom>
        </p:spPr>
      </p:pic>
      <p:pic>
        <p:nvPicPr>
          <p:cNvPr id="10" name="Graphic 9" descr="Badge with solid fill">
            <a:extLst>
              <a:ext uri="{FF2B5EF4-FFF2-40B4-BE49-F238E27FC236}">
                <a16:creationId xmlns:a16="http://schemas.microsoft.com/office/drawing/2014/main" id="{2E942B6C-91B5-3BD9-3450-EB8DB2B9B4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67842" y="449503"/>
            <a:ext cx="377362" cy="377362"/>
          </a:xfrm>
          <a:prstGeom prst="rect">
            <a:avLst/>
          </a:prstGeom>
        </p:spPr>
      </p:pic>
      <p:pic>
        <p:nvPicPr>
          <p:cNvPr id="12" name="Graphic 11" descr="Badge 3 with solid fill">
            <a:extLst>
              <a:ext uri="{FF2B5EF4-FFF2-40B4-BE49-F238E27FC236}">
                <a16:creationId xmlns:a16="http://schemas.microsoft.com/office/drawing/2014/main" id="{E92806C5-4B44-5837-C612-C8B89730BA1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998" y="424799"/>
            <a:ext cx="377362" cy="377362"/>
          </a:xfrm>
          <a:prstGeom prst="rect">
            <a:avLst/>
          </a:prstGeom>
        </p:spPr>
      </p:pic>
      <p:pic>
        <p:nvPicPr>
          <p:cNvPr id="15" name="Graphic 14" descr="Badge 4 with solid fill">
            <a:extLst>
              <a:ext uri="{FF2B5EF4-FFF2-40B4-BE49-F238E27FC236}">
                <a16:creationId xmlns:a16="http://schemas.microsoft.com/office/drawing/2014/main" id="{24A79C82-FA2E-7CF3-27BA-5A763D60068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63999" y="388904"/>
            <a:ext cx="377362" cy="377362"/>
          </a:xfrm>
          <a:prstGeom prst="rect">
            <a:avLst/>
          </a:prstGeom>
        </p:spPr>
      </p:pic>
      <p:pic>
        <p:nvPicPr>
          <p:cNvPr id="17" name="Graphic 16" descr="Badge 5 with solid fill">
            <a:extLst>
              <a:ext uri="{FF2B5EF4-FFF2-40B4-BE49-F238E27FC236}">
                <a16:creationId xmlns:a16="http://schemas.microsoft.com/office/drawing/2014/main" id="{E9A5B16D-B8C7-43E5-4C99-67EC2B308CA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08899" y="424799"/>
            <a:ext cx="377362" cy="377362"/>
          </a:xfrm>
          <a:prstGeom prst="rect">
            <a:avLst/>
          </a:prstGeom>
        </p:spPr>
      </p:pic>
      <p:pic>
        <p:nvPicPr>
          <p:cNvPr id="25" name="Graphic 24" descr="Arrow Right with solid fill">
            <a:extLst>
              <a:ext uri="{FF2B5EF4-FFF2-40B4-BE49-F238E27FC236}">
                <a16:creationId xmlns:a16="http://schemas.microsoft.com/office/drawing/2014/main" id="{D967B0B6-6E0E-2033-44DE-6BF14BAFC3E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4140000">
            <a:off x="7999500" y="1614671"/>
            <a:ext cx="1053611" cy="943708"/>
          </a:xfrm>
          <a:prstGeom prst="rect">
            <a:avLst/>
          </a:prstGeom>
        </p:spPr>
      </p:pic>
      <p:graphicFrame>
        <p:nvGraphicFramePr>
          <p:cNvPr id="26" name="Table 25">
            <a:extLst>
              <a:ext uri="{FF2B5EF4-FFF2-40B4-BE49-F238E27FC236}">
                <a16:creationId xmlns:a16="http://schemas.microsoft.com/office/drawing/2014/main" id="{0DD02334-FF18-CD96-9BF3-EDEBB9F3FD60}"/>
              </a:ext>
            </a:extLst>
          </p:cNvPr>
          <p:cNvGraphicFramePr>
            <a:graphicFrameLocks noGrp="1"/>
          </p:cNvGraphicFramePr>
          <p:nvPr>
            <p:extLst>
              <p:ext uri="{D42A27DB-BD31-4B8C-83A1-F6EECF244321}">
                <p14:modId xmlns:p14="http://schemas.microsoft.com/office/powerpoint/2010/main" val="3470878393"/>
              </p:ext>
            </p:extLst>
          </p:nvPr>
        </p:nvGraphicFramePr>
        <p:xfrm>
          <a:off x="7816052" y="2821453"/>
          <a:ext cx="2092198" cy="3017520"/>
        </p:xfrm>
        <a:graphic>
          <a:graphicData uri="http://schemas.openxmlformats.org/drawingml/2006/table">
            <a:tbl>
              <a:tblPr firstRow="1" bandRow="1">
                <a:tableStyleId>{D27102A9-8310-4765-A935-A1911B00CA55}</a:tableStyleId>
              </a:tblPr>
              <a:tblGrid>
                <a:gridCol w="1160507">
                  <a:extLst>
                    <a:ext uri="{9D8B030D-6E8A-4147-A177-3AD203B41FA5}">
                      <a16:colId xmlns:a16="http://schemas.microsoft.com/office/drawing/2014/main" val="643334455"/>
                    </a:ext>
                  </a:extLst>
                </a:gridCol>
                <a:gridCol w="931691">
                  <a:extLst>
                    <a:ext uri="{9D8B030D-6E8A-4147-A177-3AD203B41FA5}">
                      <a16:colId xmlns:a16="http://schemas.microsoft.com/office/drawing/2014/main" val="3139202733"/>
                    </a:ext>
                  </a:extLst>
                </a:gridCol>
              </a:tblGrid>
              <a:tr h="210085">
                <a:tc gridSpan="2">
                  <a:txBody>
                    <a:bodyPr/>
                    <a:lstStyle/>
                    <a:p>
                      <a:r>
                        <a:rPr lang="en-US" sz="1200"/>
                        <a:t>Full data (before extraction)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sz="1400"/>
                    </a:p>
                  </a:txBody>
                  <a:tcPr/>
                </a:tc>
                <a:extLst>
                  <a:ext uri="{0D108BD9-81ED-4DB2-BD59-A6C34878D82A}">
                    <a16:rowId xmlns:a16="http://schemas.microsoft.com/office/drawing/2014/main" val="1321878003"/>
                  </a:ext>
                </a:extLst>
              </a:tr>
              <a:tr h="210085">
                <a:tc>
                  <a:txBody>
                    <a:bodyPr/>
                    <a:lstStyle/>
                    <a:p>
                      <a:r>
                        <a:rPr lang="en-US" sz="1200"/>
                        <a:t>Training set</a:t>
                      </a:r>
                    </a:p>
                  </a:txBody>
                  <a:tcPr>
                    <a:lnL w="12700" cap="flat" cmpd="sng" algn="ctr">
                      <a:solidFill>
                        <a:schemeClr val="tx1"/>
                      </a:solidFill>
                      <a:prstDash val="solid"/>
                      <a:round/>
                      <a:headEnd type="none" w="med" len="med"/>
                      <a:tailEnd type="none" w="med" len="med"/>
                    </a:lnL>
                  </a:tcPr>
                </a:tc>
                <a:tc>
                  <a:txBody>
                    <a:bodyPr/>
                    <a:lstStyle/>
                    <a:p>
                      <a:r>
                        <a:rPr lang="en-US" sz="1200"/>
                        <a:t>3318,33</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88881934"/>
                  </a:ext>
                </a:extLst>
              </a:tr>
              <a:tr h="210085">
                <a:tc>
                  <a:txBody>
                    <a:bodyPr/>
                    <a:lstStyle/>
                    <a:p>
                      <a:r>
                        <a:rPr lang="en-US" sz="1200"/>
                        <a:t>Testing set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200"/>
                        <a:t>1106,33</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610643"/>
                  </a:ext>
                </a:extLst>
              </a:tr>
              <a:tr h="210085">
                <a:tc gridSpan="2">
                  <a:txBody>
                    <a:bodyPr/>
                    <a:lstStyle/>
                    <a:p>
                      <a:endParaRPr lang="en-US" sz="1200"/>
                    </a:p>
                    <a:p>
                      <a:pPr lvl="0">
                        <a:buNone/>
                      </a:pPr>
                      <a:endParaRPr lang="en-US" sz="1200"/>
                    </a:p>
                    <a:p>
                      <a:pPr lvl="0">
                        <a:buNone/>
                      </a:pPr>
                      <a:endParaRPr lang="en-US" sz="1200"/>
                    </a:p>
                    <a:p>
                      <a:pPr lvl="0">
                        <a:buNone/>
                      </a:pPr>
                      <a:endParaRPr lang="en-US" sz="1200"/>
                    </a:p>
                    <a:p>
                      <a:pPr lvl="0">
                        <a:buNone/>
                      </a:pPr>
                      <a:endParaRPr lang="en-US" sz="1200"/>
                    </a:p>
                    <a:p>
                      <a:pPr lvl="0">
                        <a:buNone/>
                      </a:pPr>
                      <a:endParaRPr lang="en-US" sz="1200"/>
                    </a:p>
                    <a:p>
                      <a:pPr lvl="0">
                        <a:buNone/>
                      </a:pPr>
                      <a:endParaRPr lang="en-US" sz="120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hMerge="1">
                  <a:txBody>
                    <a:bodyPr/>
                    <a:lstStyle/>
                    <a:p>
                      <a:endParaRPr lang="en-US" sz="1400"/>
                    </a:p>
                  </a:txBody>
                  <a:tcPr/>
                </a:tc>
                <a:extLst>
                  <a:ext uri="{0D108BD9-81ED-4DB2-BD59-A6C34878D82A}">
                    <a16:rowId xmlns:a16="http://schemas.microsoft.com/office/drawing/2014/main" val="185655921"/>
                  </a:ext>
                </a:extLst>
              </a:tr>
              <a:tr h="210085">
                <a:tc gridSpan="2">
                  <a:txBody>
                    <a:bodyPr/>
                    <a:lstStyle/>
                    <a:p>
                      <a:r>
                        <a:rPr lang="en-US" sz="1200" b="1"/>
                        <a:t>Data (After Transformation)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400"/>
                    </a:p>
                  </a:txBody>
                  <a:tcPr/>
                </a:tc>
                <a:extLst>
                  <a:ext uri="{0D108BD9-81ED-4DB2-BD59-A6C34878D82A}">
                    <a16:rowId xmlns:a16="http://schemas.microsoft.com/office/drawing/2014/main" val="2835747757"/>
                  </a:ext>
                </a:extLst>
              </a:tr>
              <a:tr h="210085">
                <a:tc>
                  <a:txBody>
                    <a:bodyPr/>
                    <a:lstStyle/>
                    <a:p>
                      <a:r>
                        <a:rPr lang="en-US" sz="1200"/>
                        <a:t>Training set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200"/>
                        <a:t>3318,436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47052396"/>
                  </a:ext>
                </a:extLst>
              </a:tr>
              <a:tr h="210085">
                <a:tc>
                  <a:txBody>
                    <a:bodyPr/>
                    <a:lstStyle/>
                    <a:p>
                      <a:r>
                        <a:rPr lang="en-US" sz="1200"/>
                        <a:t>Testing set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200"/>
                        <a:t>1106,436</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843835"/>
                  </a:ext>
                </a:extLst>
              </a:tr>
            </a:tbl>
          </a:graphicData>
        </a:graphic>
      </p:graphicFrame>
      <p:pic>
        <p:nvPicPr>
          <p:cNvPr id="28" name="Graphic 27" descr="Arrow: Rotate right with solid fill">
            <a:extLst>
              <a:ext uri="{FF2B5EF4-FFF2-40B4-BE49-F238E27FC236}">
                <a16:creationId xmlns:a16="http://schemas.microsoft.com/office/drawing/2014/main" id="{35F3CED7-7CDF-ECA5-0E2E-567DA48A6F6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2580000">
            <a:off x="9637869" y="3159329"/>
            <a:ext cx="662706" cy="662706"/>
          </a:xfrm>
          <a:prstGeom prst="rect">
            <a:avLst/>
          </a:prstGeom>
        </p:spPr>
      </p:pic>
      <p:pic>
        <p:nvPicPr>
          <p:cNvPr id="30" name="Graphic 29" descr="Robot with solid fill">
            <a:extLst>
              <a:ext uri="{FF2B5EF4-FFF2-40B4-BE49-F238E27FC236}">
                <a16:creationId xmlns:a16="http://schemas.microsoft.com/office/drawing/2014/main" id="{D0367F51-B0ED-2FBD-AD4B-F4736AB31C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13755" y="2149180"/>
            <a:ext cx="914400" cy="914400"/>
          </a:xfrm>
          <a:prstGeom prst="rect">
            <a:avLst/>
          </a:prstGeom>
        </p:spPr>
      </p:pic>
      <p:pic>
        <p:nvPicPr>
          <p:cNvPr id="31" name="Graphic 30" descr="Arrow Right with solid fill">
            <a:extLst>
              <a:ext uri="{FF2B5EF4-FFF2-40B4-BE49-F238E27FC236}">
                <a16:creationId xmlns:a16="http://schemas.microsoft.com/office/drawing/2014/main" id="{AB810B5C-87C4-91E4-9B27-D4684A5DB73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5400000">
            <a:off x="10356706" y="1442711"/>
            <a:ext cx="606671" cy="892419"/>
          </a:xfrm>
          <a:prstGeom prst="rect">
            <a:avLst/>
          </a:prstGeom>
        </p:spPr>
      </p:pic>
      <p:sp>
        <p:nvSpPr>
          <p:cNvPr id="32" name="Right Triangle 31">
            <a:extLst>
              <a:ext uri="{FF2B5EF4-FFF2-40B4-BE49-F238E27FC236}">
                <a16:creationId xmlns:a16="http://schemas.microsoft.com/office/drawing/2014/main" id="{B17B7C0D-2C15-888A-9FA0-3162790BFF85}"/>
              </a:ext>
            </a:extLst>
          </p:cNvPr>
          <p:cNvSpPr/>
          <p:nvPr/>
        </p:nvSpPr>
        <p:spPr>
          <a:xfrm>
            <a:off x="13342" y="0"/>
            <a:ext cx="12178658" cy="6857999"/>
          </a:xfrm>
          <a:prstGeom prst="rtTriangle">
            <a:avLst/>
          </a:prstGeom>
          <a:solidFill>
            <a:schemeClr val="tx2">
              <a:lumMod val="10000"/>
              <a:lumOff val="90000"/>
              <a:alpha val="1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screen shot of a computer&#10;&#10;Description automatically generated">
            <a:extLst>
              <a:ext uri="{FF2B5EF4-FFF2-40B4-BE49-F238E27FC236}">
                <a16:creationId xmlns:a16="http://schemas.microsoft.com/office/drawing/2014/main" id="{624F0C7D-2931-42D6-7ECF-8DE1834E8F90}"/>
              </a:ext>
            </a:extLst>
          </p:cNvPr>
          <p:cNvPicPr>
            <a:picLocks noChangeAspect="1"/>
          </p:cNvPicPr>
          <p:nvPr/>
        </p:nvPicPr>
        <p:blipFill>
          <a:blip r:embed="rId28"/>
          <a:stretch>
            <a:fillRect/>
          </a:stretch>
        </p:blipFill>
        <p:spPr>
          <a:xfrm>
            <a:off x="7029041" y="3839911"/>
            <a:ext cx="4219575" cy="876300"/>
          </a:xfrm>
          <a:prstGeom prst="rect">
            <a:avLst/>
          </a:prstGeom>
          <a:ln>
            <a:solidFill>
              <a:schemeClr val="bg1">
                <a:lumMod val="50000"/>
              </a:schemeClr>
            </a:solidFill>
          </a:ln>
        </p:spPr>
      </p:pic>
      <p:pic>
        <p:nvPicPr>
          <p:cNvPr id="44" name="Graphic 43" descr="Arrow: Rotate right with solid fill">
            <a:extLst>
              <a:ext uri="{FF2B5EF4-FFF2-40B4-BE49-F238E27FC236}">
                <a16:creationId xmlns:a16="http://schemas.microsoft.com/office/drawing/2014/main" id="{A1002EA6-BDD5-3188-BEEC-2E5DC9790D4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6600000">
            <a:off x="9755099" y="4697982"/>
            <a:ext cx="662706" cy="662706"/>
          </a:xfrm>
          <a:prstGeom prst="rect">
            <a:avLst/>
          </a:prstGeom>
        </p:spPr>
      </p:pic>
    </p:spTree>
    <p:extLst>
      <p:ext uri="{BB962C8B-B14F-4D97-AF65-F5344CB8AC3E}">
        <p14:creationId xmlns:p14="http://schemas.microsoft.com/office/powerpoint/2010/main" val="203704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Half Frame 25">
            <a:extLst>
              <a:ext uri="{FF2B5EF4-FFF2-40B4-BE49-F238E27FC236}">
                <a16:creationId xmlns:a16="http://schemas.microsoft.com/office/drawing/2014/main" id="{35FA9BC5-9E8C-9E66-6E82-41AE74857AFC}"/>
              </a:ext>
            </a:extLst>
          </p:cNvPr>
          <p:cNvSpPr/>
          <p:nvPr/>
        </p:nvSpPr>
        <p:spPr>
          <a:xfrm rot="16200000">
            <a:off x="2650462" y="-2672441"/>
            <a:ext cx="6860729" cy="12166538"/>
          </a:xfrm>
          <a:prstGeom prst="halfFrame">
            <a:avLst/>
          </a:prstGeom>
          <a:solidFill>
            <a:schemeClr val="tx2">
              <a:lumMod val="10000"/>
              <a:lumOff val="90000"/>
              <a:alpha val="2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B9388AC-81F5-5DEE-4601-46EC2928A5E7}"/>
              </a:ext>
            </a:extLst>
          </p:cNvPr>
          <p:cNvSpPr>
            <a:spLocks noGrp="1"/>
          </p:cNvSpPr>
          <p:nvPr>
            <p:ph type="title"/>
          </p:nvPr>
        </p:nvSpPr>
        <p:spPr>
          <a:xfrm>
            <a:off x="838200" y="129334"/>
            <a:ext cx="10515600" cy="537775"/>
          </a:xfrm>
        </p:spPr>
        <p:txBody>
          <a:bodyPr>
            <a:normAutofit/>
          </a:bodyPr>
          <a:lstStyle/>
          <a:p>
            <a:pPr algn="ctr"/>
            <a:r>
              <a:rPr lang="en-US" sz="3200" b="1"/>
              <a:t>KNN</a:t>
            </a:r>
          </a:p>
        </p:txBody>
      </p:sp>
      <p:sp>
        <p:nvSpPr>
          <p:cNvPr id="24" name="Rectangle 23">
            <a:extLst>
              <a:ext uri="{FF2B5EF4-FFF2-40B4-BE49-F238E27FC236}">
                <a16:creationId xmlns:a16="http://schemas.microsoft.com/office/drawing/2014/main" id="{3B265D1F-DB1A-B64F-DF14-B5A4D58740DC}"/>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Bagley College web logo">
            <a:extLst>
              <a:ext uri="{FF2B5EF4-FFF2-40B4-BE49-F238E27FC236}">
                <a16:creationId xmlns:a16="http://schemas.microsoft.com/office/drawing/2014/main" id="{8037A0A2-B42A-A4B5-0636-AF2EE7B6572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pic>
        <p:nvPicPr>
          <p:cNvPr id="8" name="Picture 7">
            <a:extLst>
              <a:ext uri="{FF2B5EF4-FFF2-40B4-BE49-F238E27FC236}">
                <a16:creationId xmlns:a16="http://schemas.microsoft.com/office/drawing/2014/main" id="{C1306C61-FF27-839F-FFC3-CA06FABA1F17}"/>
              </a:ext>
            </a:extLst>
          </p:cNvPr>
          <p:cNvPicPr>
            <a:picLocks noChangeAspect="1"/>
          </p:cNvPicPr>
          <p:nvPr/>
        </p:nvPicPr>
        <p:blipFill>
          <a:blip r:embed="rId5"/>
          <a:stretch>
            <a:fillRect/>
          </a:stretch>
        </p:blipFill>
        <p:spPr>
          <a:xfrm>
            <a:off x="279470" y="984869"/>
            <a:ext cx="5467390" cy="4248181"/>
          </a:xfrm>
          <a:prstGeom prst="rect">
            <a:avLst/>
          </a:prstGeom>
        </p:spPr>
      </p:pic>
      <p:sp>
        <p:nvSpPr>
          <p:cNvPr id="10" name="TextBox 9">
            <a:extLst>
              <a:ext uri="{FF2B5EF4-FFF2-40B4-BE49-F238E27FC236}">
                <a16:creationId xmlns:a16="http://schemas.microsoft.com/office/drawing/2014/main" id="{932D84F6-55ED-AC12-CCAF-52107E98A2E7}"/>
              </a:ext>
            </a:extLst>
          </p:cNvPr>
          <p:cNvSpPr txBox="1"/>
          <p:nvPr/>
        </p:nvSpPr>
        <p:spPr>
          <a:xfrm>
            <a:off x="279470" y="5246112"/>
            <a:ext cx="5317964" cy="830997"/>
          </a:xfrm>
          <a:prstGeom prst="rect">
            <a:avLst/>
          </a:prstGeom>
          <a:noFill/>
        </p:spPr>
        <p:txBody>
          <a:bodyPr wrap="square" lIns="91440" tIns="45720" rIns="91440" bIns="45720" anchor="t">
            <a:spAutoFit/>
          </a:bodyPr>
          <a:lstStyle/>
          <a:p>
            <a:r>
              <a:rPr lang="en-US" sz="1600"/>
              <a:t>Best test accuracy occurs at </a:t>
            </a:r>
            <a:r>
              <a:rPr lang="en-US" sz="1600" err="1"/>
              <a:t>n_neighbors</a:t>
            </a:r>
            <a:r>
              <a:rPr lang="en-US" sz="1600"/>
              <a:t>=18 </a:t>
            </a:r>
          </a:p>
          <a:p>
            <a:r>
              <a:rPr lang="en-US" sz="1600"/>
              <a:t>Training set is 0.705</a:t>
            </a:r>
          </a:p>
          <a:p>
            <a:r>
              <a:rPr lang="en-US" sz="1600"/>
              <a:t>Testing set is 0.705</a:t>
            </a:r>
          </a:p>
        </p:txBody>
      </p:sp>
      <p:pic>
        <p:nvPicPr>
          <p:cNvPr id="16" name="Picture 15">
            <a:extLst>
              <a:ext uri="{FF2B5EF4-FFF2-40B4-BE49-F238E27FC236}">
                <a16:creationId xmlns:a16="http://schemas.microsoft.com/office/drawing/2014/main" id="{E4693BAC-ABC5-62A5-117D-89577034BD23}"/>
              </a:ext>
            </a:extLst>
          </p:cNvPr>
          <p:cNvPicPr>
            <a:picLocks noChangeAspect="1"/>
          </p:cNvPicPr>
          <p:nvPr/>
        </p:nvPicPr>
        <p:blipFill>
          <a:blip r:embed="rId6"/>
          <a:stretch>
            <a:fillRect/>
          </a:stretch>
        </p:blipFill>
        <p:spPr>
          <a:xfrm>
            <a:off x="5868322" y="1042970"/>
            <a:ext cx="5607398" cy="4269163"/>
          </a:xfrm>
          <a:prstGeom prst="rect">
            <a:avLst/>
          </a:prstGeom>
        </p:spPr>
      </p:pic>
      <p:sp>
        <p:nvSpPr>
          <p:cNvPr id="21" name="TextBox 20">
            <a:extLst>
              <a:ext uri="{FF2B5EF4-FFF2-40B4-BE49-F238E27FC236}">
                <a16:creationId xmlns:a16="http://schemas.microsoft.com/office/drawing/2014/main" id="{FE66CCDE-75BF-A611-D954-A15AE36E6640}"/>
              </a:ext>
            </a:extLst>
          </p:cNvPr>
          <p:cNvSpPr txBox="1"/>
          <p:nvPr/>
        </p:nvSpPr>
        <p:spPr>
          <a:xfrm>
            <a:off x="6247284" y="5248498"/>
            <a:ext cx="5059069" cy="830997"/>
          </a:xfrm>
          <a:prstGeom prst="rect">
            <a:avLst/>
          </a:prstGeom>
          <a:noFill/>
        </p:spPr>
        <p:txBody>
          <a:bodyPr wrap="square">
            <a:spAutoFit/>
          </a:bodyPr>
          <a:lstStyle>
            <a:defPPr>
              <a:defRPr lang="en-US"/>
            </a:defPPr>
            <a:lvl1pPr>
              <a:defRPr sz="16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a:t>Best test accuracy occurs at </a:t>
            </a:r>
            <a:r>
              <a:rPr lang="en-US" sz="1600" err="1"/>
              <a:t>n_neighbors</a:t>
            </a:r>
            <a:r>
              <a:rPr lang="en-US" sz="1600"/>
              <a:t>=12 </a:t>
            </a:r>
          </a:p>
          <a:p>
            <a:r>
              <a:rPr lang="en-US"/>
              <a:t>Training set is 0.750</a:t>
            </a:r>
          </a:p>
          <a:p>
            <a:r>
              <a:rPr lang="en-US"/>
              <a:t>Testing set is 0.728</a:t>
            </a:r>
          </a:p>
        </p:txBody>
      </p:sp>
      <p:sp>
        <p:nvSpPr>
          <p:cNvPr id="3" name="TextBox 2">
            <a:extLst>
              <a:ext uri="{FF2B5EF4-FFF2-40B4-BE49-F238E27FC236}">
                <a16:creationId xmlns:a16="http://schemas.microsoft.com/office/drawing/2014/main" id="{7AD7C06A-1F68-4B3E-93D5-68788CD51B8D}"/>
              </a:ext>
            </a:extLst>
          </p:cNvPr>
          <p:cNvSpPr txBox="1"/>
          <p:nvPr/>
        </p:nvSpPr>
        <p:spPr>
          <a:xfrm>
            <a:off x="3542" y="604545"/>
            <a:ext cx="6092458"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Raw Data</a:t>
            </a:r>
          </a:p>
        </p:txBody>
      </p:sp>
      <p:sp>
        <p:nvSpPr>
          <p:cNvPr id="4" name="TextBox 3">
            <a:extLst>
              <a:ext uri="{FF2B5EF4-FFF2-40B4-BE49-F238E27FC236}">
                <a16:creationId xmlns:a16="http://schemas.microsoft.com/office/drawing/2014/main" id="{EB7C366A-9174-EB09-5DC8-5EABE74958CF}"/>
              </a:ext>
            </a:extLst>
          </p:cNvPr>
          <p:cNvSpPr txBox="1"/>
          <p:nvPr/>
        </p:nvSpPr>
        <p:spPr>
          <a:xfrm>
            <a:off x="6101985" y="601668"/>
            <a:ext cx="6083716"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Transformed Data</a:t>
            </a:r>
          </a:p>
        </p:txBody>
      </p:sp>
      <p:sp>
        <p:nvSpPr>
          <p:cNvPr id="6" name="TextBox 5">
            <a:extLst>
              <a:ext uri="{FF2B5EF4-FFF2-40B4-BE49-F238E27FC236}">
                <a16:creationId xmlns:a16="http://schemas.microsoft.com/office/drawing/2014/main" id="{364107EA-9255-5CC5-DC73-89C3A71EAC2D}"/>
              </a:ext>
            </a:extLst>
          </p:cNvPr>
          <p:cNvSpPr txBox="1"/>
          <p:nvPr/>
        </p:nvSpPr>
        <p:spPr>
          <a:xfrm>
            <a:off x="4556446" y="6219107"/>
            <a:ext cx="3068667" cy="338554"/>
          </a:xfrm>
          <a:prstGeom prst="rect">
            <a:avLst/>
          </a:prstGeom>
          <a:noFill/>
        </p:spPr>
        <p:txBody>
          <a:bodyPr wrap="square">
            <a:spAutoFit/>
          </a:bodyPr>
          <a:lstStyle/>
          <a:p>
            <a:r>
              <a:rPr lang="en-US" sz="1600" b="0" i="0">
                <a:effectLst/>
                <a:highlight>
                  <a:srgbClr val="FFFF00"/>
                </a:highlight>
                <a:latin typeface="Aptos Narrow"/>
              </a:rPr>
              <a:t>Best cross-validation score: 0.699</a:t>
            </a:r>
            <a:endParaRPr lang="en-US" sz="1600">
              <a:highlight>
                <a:srgbClr val="FFFF00"/>
              </a:highlight>
              <a:latin typeface="Aptos Narrow"/>
            </a:endParaRPr>
          </a:p>
        </p:txBody>
      </p:sp>
    </p:spTree>
    <p:extLst>
      <p:ext uri="{BB962C8B-B14F-4D97-AF65-F5344CB8AC3E}">
        <p14:creationId xmlns:p14="http://schemas.microsoft.com/office/powerpoint/2010/main" val="2979404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66C3-5EB5-EA33-35A4-38FAE9747A1A}"/>
              </a:ext>
            </a:extLst>
          </p:cNvPr>
          <p:cNvSpPr>
            <a:spLocks noGrp="1"/>
          </p:cNvSpPr>
          <p:nvPr>
            <p:ph type="title"/>
          </p:nvPr>
        </p:nvSpPr>
        <p:spPr>
          <a:xfrm>
            <a:off x="838200" y="100579"/>
            <a:ext cx="10515600" cy="534017"/>
          </a:xfrm>
        </p:spPr>
        <p:txBody>
          <a:bodyPr vert="horz" lIns="91440" tIns="45720" rIns="91440" bIns="45720" rtlCol="0" anchor="ctr">
            <a:normAutofit/>
          </a:bodyPr>
          <a:lstStyle/>
          <a:p>
            <a:pPr algn="ctr"/>
            <a:r>
              <a:rPr lang="en-US" sz="3200" b="1"/>
              <a:t>Naive Bayes (Gaussian and Bernoulli)</a:t>
            </a:r>
          </a:p>
        </p:txBody>
      </p:sp>
      <p:pic>
        <p:nvPicPr>
          <p:cNvPr id="7" name="Picture 6">
            <a:extLst>
              <a:ext uri="{FF2B5EF4-FFF2-40B4-BE49-F238E27FC236}">
                <a16:creationId xmlns:a16="http://schemas.microsoft.com/office/drawing/2014/main" id="{E9577AB2-ACEF-7A78-114B-2573A8BFDB1B}"/>
              </a:ext>
            </a:extLst>
          </p:cNvPr>
          <p:cNvPicPr>
            <a:picLocks noChangeAspect="1"/>
          </p:cNvPicPr>
          <p:nvPr/>
        </p:nvPicPr>
        <p:blipFill>
          <a:blip r:embed="rId3"/>
          <a:stretch>
            <a:fillRect/>
          </a:stretch>
        </p:blipFill>
        <p:spPr>
          <a:xfrm>
            <a:off x="1143428" y="1187109"/>
            <a:ext cx="4952572" cy="2764827"/>
          </a:xfrm>
          <a:prstGeom prst="rect">
            <a:avLst/>
          </a:prstGeom>
          <a:ln>
            <a:solidFill>
              <a:schemeClr val="bg1">
                <a:lumMod val="50000"/>
              </a:schemeClr>
            </a:solidFill>
          </a:ln>
        </p:spPr>
      </p:pic>
      <p:pic>
        <p:nvPicPr>
          <p:cNvPr id="9" name="Picture 8">
            <a:extLst>
              <a:ext uri="{FF2B5EF4-FFF2-40B4-BE49-F238E27FC236}">
                <a16:creationId xmlns:a16="http://schemas.microsoft.com/office/drawing/2014/main" id="{2A6D5210-F308-E018-A80D-50D6105AF641}"/>
              </a:ext>
            </a:extLst>
          </p:cNvPr>
          <p:cNvPicPr>
            <a:picLocks noChangeAspect="1"/>
          </p:cNvPicPr>
          <p:nvPr/>
        </p:nvPicPr>
        <p:blipFill>
          <a:blip r:embed="rId4"/>
          <a:stretch>
            <a:fillRect/>
          </a:stretch>
        </p:blipFill>
        <p:spPr>
          <a:xfrm>
            <a:off x="6096000" y="1184092"/>
            <a:ext cx="5553097" cy="2767844"/>
          </a:xfrm>
          <a:prstGeom prst="rect">
            <a:avLst/>
          </a:prstGeom>
          <a:ln>
            <a:solidFill>
              <a:schemeClr val="bg1">
                <a:lumMod val="50000"/>
              </a:schemeClr>
            </a:solidFill>
          </a:ln>
        </p:spPr>
      </p:pic>
      <p:sp>
        <p:nvSpPr>
          <p:cNvPr id="10" name="Teardrop 9">
            <a:extLst>
              <a:ext uri="{FF2B5EF4-FFF2-40B4-BE49-F238E27FC236}">
                <a16:creationId xmlns:a16="http://schemas.microsoft.com/office/drawing/2014/main" id="{AB8DEC42-3400-DA49-88E5-F4025FCA1470}"/>
              </a:ext>
            </a:extLst>
          </p:cNvPr>
          <p:cNvSpPr/>
          <p:nvPr/>
        </p:nvSpPr>
        <p:spPr>
          <a:xfrm>
            <a:off x="2130319" y="0"/>
            <a:ext cx="6949440" cy="6858000"/>
          </a:xfrm>
          <a:prstGeom prst="teardrop">
            <a:avLst/>
          </a:prstGeom>
          <a:solidFill>
            <a:schemeClr val="accent2">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79C6F9D8-69E1-EBAF-2FC0-4E8435AADB19}"/>
              </a:ext>
            </a:extLst>
          </p:cNvPr>
          <p:cNvSpPr>
            <a:spLocks noGrp="1" noChangeArrowheads="1"/>
          </p:cNvSpPr>
          <p:nvPr>
            <p:ph idx="1"/>
          </p:nvPr>
        </p:nvSpPr>
        <p:spPr bwMode="auto">
          <a:xfrm>
            <a:off x="2873289" y="4258013"/>
            <a:ext cx="64454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Best model is Bernoulli after transforming and deleting variables.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small gap between train and test scores indicates no overfitting or underfitting </a:t>
            </a:r>
          </a:p>
        </p:txBody>
      </p:sp>
      <p:sp>
        <p:nvSpPr>
          <p:cNvPr id="3" name="TextBox 2">
            <a:extLst>
              <a:ext uri="{FF2B5EF4-FFF2-40B4-BE49-F238E27FC236}">
                <a16:creationId xmlns:a16="http://schemas.microsoft.com/office/drawing/2014/main" id="{D0D07344-8A33-934D-66A6-FAEEA9D7C0E9}"/>
              </a:ext>
            </a:extLst>
          </p:cNvPr>
          <p:cNvSpPr txBox="1"/>
          <p:nvPr/>
        </p:nvSpPr>
        <p:spPr>
          <a:xfrm>
            <a:off x="3542" y="604545"/>
            <a:ext cx="6092458"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Raw Data</a:t>
            </a:r>
          </a:p>
        </p:txBody>
      </p:sp>
      <p:sp>
        <p:nvSpPr>
          <p:cNvPr id="4" name="TextBox 3">
            <a:extLst>
              <a:ext uri="{FF2B5EF4-FFF2-40B4-BE49-F238E27FC236}">
                <a16:creationId xmlns:a16="http://schemas.microsoft.com/office/drawing/2014/main" id="{14BB433E-5DD2-5C85-7983-AFD4A0289825}"/>
              </a:ext>
            </a:extLst>
          </p:cNvPr>
          <p:cNvSpPr txBox="1"/>
          <p:nvPr/>
        </p:nvSpPr>
        <p:spPr>
          <a:xfrm>
            <a:off x="6101985" y="601668"/>
            <a:ext cx="6083716"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Transformed Data</a:t>
            </a:r>
          </a:p>
        </p:txBody>
      </p:sp>
      <p:sp>
        <p:nvSpPr>
          <p:cNvPr id="6" name="Rectangle 5">
            <a:extLst>
              <a:ext uri="{FF2B5EF4-FFF2-40B4-BE49-F238E27FC236}">
                <a16:creationId xmlns:a16="http://schemas.microsoft.com/office/drawing/2014/main" id="{7739DB15-156E-4277-AEA4-0960B5313B13}"/>
              </a:ext>
            </a:extLst>
          </p:cNvPr>
          <p:cNvSpPr/>
          <p:nvPr/>
        </p:nvSpPr>
        <p:spPr>
          <a:xfrm>
            <a:off x="7464725" y="3605841"/>
            <a:ext cx="465826" cy="30008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513F942-EF6B-E354-8DE8-EBF3C3B12F9F}"/>
              </a:ext>
            </a:extLst>
          </p:cNvPr>
          <p:cNvCxnSpPr>
            <a:cxnSpLocks/>
          </p:cNvCxnSpPr>
          <p:nvPr/>
        </p:nvCxnSpPr>
        <p:spPr>
          <a:xfrm>
            <a:off x="2873289" y="3738114"/>
            <a:ext cx="312670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50360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lowchart: Document 26">
            <a:extLst>
              <a:ext uri="{FF2B5EF4-FFF2-40B4-BE49-F238E27FC236}">
                <a16:creationId xmlns:a16="http://schemas.microsoft.com/office/drawing/2014/main" id="{11E45DE3-728C-5225-6EA6-C9458F551404}"/>
              </a:ext>
            </a:extLst>
          </p:cNvPr>
          <p:cNvSpPr/>
          <p:nvPr/>
        </p:nvSpPr>
        <p:spPr>
          <a:xfrm flipV="1">
            <a:off x="41887" y="2812212"/>
            <a:ext cx="12136773" cy="4031471"/>
          </a:xfrm>
          <a:prstGeom prst="flowChartDocument">
            <a:avLst/>
          </a:prstGeom>
          <a:solidFill>
            <a:schemeClr val="accent5">
              <a:lumMod val="20000"/>
              <a:lumOff val="80000"/>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C5C87E-4ECD-1C43-8D27-2A70A768D62E}"/>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gley College web logo">
            <a:extLst>
              <a:ext uri="{FF2B5EF4-FFF2-40B4-BE49-F238E27FC236}">
                <a16:creationId xmlns:a16="http://schemas.microsoft.com/office/drawing/2014/main" id="{FE573B4A-3F78-619A-19BB-44DC85F949A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sp>
        <p:nvSpPr>
          <p:cNvPr id="4" name="Title 1">
            <a:extLst>
              <a:ext uri="{FF2B5EF4-FFF2-40B4-BE49-F238E27FC236}">
                <a16:creationId xmlns:a16="http://schemas.microsoft.com/office/drawing/2014/main" id="{04A4BB09-13B4-44AA-9779-3D408837C0ED}"/>
              </a:ext>
            </a:extLst>
          </p:cNvPr>
          <p:cNvSpPr>
            <a:spLocks noGrp="1"/>
          </p:cNvSpPr>
          <p:nvPr>
            <p:ph type="title"/>
          </p:nvPr>
        </p:nvSpPr>
        <p:spPr>
          <a:xfrm>
            <a:off x="838200" y="129334"/>
            <a:ext cx="10515600" cy="537775"/>
          </a:xfrm>
        </p:spPr>
        <p:txBody>
          <a:bodyPr>
            <a:normAutofit/>
          </a:bodyPr>
          <a:lstStyle/>
          <a:p>
            <a:pPr algn="ctr"/>
            <a:r>
              <a:rPr lang="en-US" sz="3200" b="1"/>
              <a:t>Decision Tree</a:t>
            </a:r>
          </a:p>
        </p:txBody>
      </p:sp>
      <p:sp>
        <p:nvSpPr>
          <p:cNvPr id="16" name="TextBox 15">
            <a:extLst>
              <a:ext uri="{FF2B5EF4-FFF2-40B4-BE49-F238E27FC236}">
                <a16:creationId xmlns:a16="http://schemas.microsoft.com/office/drawing/2014/main" id="{B0F614F5-1E02-0763-93B1-E14C60B0B5F3}"/>
              </a:ext>
            </a:extLst>
          </p:cNvPr>
          <p:cNvSpPr txBox="1"/>
          <p:nvPr/>
        </p:nvSpPr>
        <p:spPr>
          <a:xfrm>
            <a:off x="4817301" y="5619251"/>
            <a:ext cx="2988818" cy="830997"/>
          </a:xfrm>
          <a:prstGeom prst="rect">
            <a:avLst/>
          </a:prstGeom>
          <a:noFill/>
        </p:spPr>
        <p:txBody>
          <a:bodyPr wrap="square">
            <a:spAutoFit/>
          </a:bodyPr>
          <a:lstStyle>
            <a:defPPr>
              <a:defRPr lang="en-US"/>
            </a:defPPr>
            <a:lvl1pPr>
              <a:defRPr sz="12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a:t>Best test accuracy occurs at </a:t>
            </a:r>
            <a:r>
              <a:rPr lang="en-US" sz="1200" err="1"/>
              <a:t>max_depth</a:t>
            </a:r>
            <a:r>
              <a:rPr lang="en-US" sz="1200"/>
              <a:t>=8, </a:t>
            </a:r>
            <a:r>
              <a:rPr lang="en-US" sz="1200" err="1"/>
              <a:t>min_samples_split</a:t>
            </a:r>
            <a:r>
              <a:rPr lang="en-US" sz="1200"/>
              <a:t>=2 </a:t>
            </a:r>
            <a:r>
              <a:rPr lang="en-US"/>
              <a:t>Training set 0.80</a:t>
            </a:r>
          </a:p>
          <a:p>
            <a:r>
              <a:rPr lang="en-US"/>
              <a:t>Testing set 0.7559</a:t>
            </a:r>
          </a:p>
        </p:txBody>
      </p:sp>
      <p:pic>
        <p:nvPicPr>
          <p:cNvPr id="15" name="Picture 14">
            <a:extLst>
              <a:ext uri="{FF2B5EF4-FFF2-40B4-BE49-F238E27FC236}">
                <a16:creationId xmlns:a16="http://schemas.microsoft.com/office/drawing/2014/main" id="{B2E84EC3-CDC9-D4FD-AC1F-A0A3FE0BBCCD}"/>
              </a:ext>
            </a:extLst>
          </p:cNvPr>
          <p:cNvPicPr>
            <a:picLocks noChangeAspect="1"/>
          </p:cNvPicPr>
          <p:nvPr/>
        </p:nvPicPr>
        <p:blipFill>
          <a:blip r:embed="rId5"/>
          <a:stretch>
            <a:fillRect/>
          </a:stretch>
        </p:blipFill>
        <p:spPr>
          <a:xfrm>
            <a:off x="4785751" y="3392364"/>
            <a:ext cx="2751540" cy="2240009"/>
          </a:xfrm>
          <a:prstGeom prst="rect">
            <a:avLst/>
          </a:prstGeom>
        </p:spPr>
      </p:pic>
      <p:sp>
        <p:nvSpPr>
          <p:cNvPr id="19" name="TextBox 18">
            <a:extLst>
              <a:ext uri="{FF2B5EF4-FFF2-40B4-BE49-F238E27FC236}">
                <a16:creationId xmlns:a16="http://schemas.microsoft.com/office/drawing/2014/main" id="{E87441A4-C56D-19BD-FAC4-F6592D9F79EC}"/>
              </a:ext>
            </a:extLst>
          </p:cNvPr>
          <p:cNvSpPr txBox="1"/>
          <p:nvPr/>
        </p:nvSpPr>
        <p:spPr>
          <a:xfrm>
            <a:off x="1635155" y="5595189"/>
            <a:ext cx="2905658" cy="830997"/>
          </a:xfrm>
          <a:prstGeom prst="rect">
            <a:avLst/>
          </a:prstGeom>
          <a:noFill/>
        </p:spPr>
        <p:txBody>
          <a:bodyPr wrap="square" lIns="91440" tIns="45720" rIns="91440" bIns="45720" anchor="t">
            <a:spAutoFit/>
          </a:bodyPr>
          <a:lstStyle/>
          <a:p>
            <a:r>
              <a:rPr lang="en-US" sz="1200"/>
              <a:t>Best test accuracy occurs at </a:t>
            </a:r>
            <a:r>
              <a:rPr lang="en-US" sz="1200" err="1"/>
              <a:t>max_depth</a:t>
            </a:r>
            <a:r>
              <a:rPr lang="en-US" sz="1200"/>
              <a:t>=5, </a:t>
            </a:r>
            <a:r>
              <a:rPr lang="en-US" sz="1200" err="1"/>
              <a:t>min_samples_split</a:t>
            </a:r>
            <a:r>
              <a:rPr lang="en-US" sz="1200"/>
              <a:t>=7 </a:t>
            </a:r>
          </a:p>
          <a:p>
            <a:r>
              <a:rPr lang="en-US" sz="1200"/>
              <a:t>Training set is 0.762</a:t>
            </a:r>
          </a:p>
          <a:p>
            <a:r>
              <a:rPr lang="en-US" sz="1200"/>
              <a:t>Testing set is 0.741</a:t>
            </a:r>
          </a:p>
        </p:txBody>
      </p:sp>
      <p:sp>
        <p:nvSpPr>
          <p:cNvPr id="23" name="Right Brace 22">
            <a:extLst>
              <a:ext uri="{FF2B5EF4-FFF2-40B4-BE49-F238E27FC236}">
                <a16:creationId xmlns:a16="http://schemas.microsoft.com/office/drawing/2014/main" id="{29CC41DA-A031-96F9-4EAE-79D0FE24897D}"/>
              </a:ext>
            </a:extLst>
          </p:cNvPr>
          <p:cNvSpPr/>
          <p:nvPr/>
        </p:nvSpPr>
        <p:spPr>
          <a:xfrm>
            <a:off x="7714703" y="1246094"/>
            <a:ext cx="297242" cy="4295521"/>
          </a:xfrm>
          <a:prstGeom prst="righ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8780D712-8C3E-FA2B-F16B-EDC2179FDF98}"/>
              </a:ext>
            </a:extLst>
          </p:cNvPr>
          <p:cNvSpPr txBox="1"/>
          <p:nvPr/>
        </p:nvSpPr>
        <p:spPr>
          <a:xfrm>
            <a:off x="1229276" y="667806"/>
            <a:ext cx="2854784"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Raw Data</a:t>
            </a:r>
          </a:p>
        </p:txBody>
      </p:sp>
      <p:sp>
        <p:nvSpPr>
          <p:cNvPr id="25" name="TextBox 24">
            <a:extLst>
              <a:ext uri="{FF2B5EF4-FFF2-40B4-BE49-F238E27FC236}">
                <a16:creationId xmlns:a16="http://schemas.microsoft.com/office/drawing/2014/main" id="{5E9CD24A-8D4D-B93B-BB76-288BD519831A}"/>
              </a:ext>
            </a:extLst>
          </p:cNvPr>
          <p:cNvSpPr txBox="1"/>
          <p:nvPr/>
        </p:nvSpPr>
        <p:spPr>
          <a:xfrm>
            <a:off x="4520564" y="667929"/>
            <a:ext cx="3022477"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Transformed Data</a:t>
            </a:r>
          </a:p>
        </p:txBody>
      </p:sp>
      <p:sp>
        <p:nvSpPr>
          <p:cNvPr id="26" name="TextBox 25">
            <a:extLst>
              <a:ext uri="{FF2B5EF4-FFF2-40B4-BE49-F238E27FC236}">
                <a16:creationId xmlns:a16="http://schemas.microsoft.com/office/drawing/2014/main" id="{5A8E2DBA-963A-AEB8-284B-E313DD4F8279}"/>
              </a:ext>
            </a:extLst>
          </p:cNvPr>
          <p:cNvSpPr txBox="1"/>
          <p:nvPr/>
        </p:nvSpPr>
        <p:spPr>
          <a:xfrm>
            <a:off x="7370375" y="665052"/>
            <a:ext cx="4808285"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Transformed Data</a:t>
            </a:r>
          </a:p>
        </p:txBody>
      </p:sp>
      <p:pic>
        <p:nvPicPr>
          <p:cNvPr id="30" name="Picture 29">
            <a:extLst>
              <a:ext uri="{FF2B5EF4-FFF2-40B4-BE49-F238E27FC236}">
                <a16:creationId xmlns:a16="http://schemas.microsoft.com/office/drawing/2014/main" id="{AA58CE88-E1D4-F21D-82F8-5ED048E62061}"/>
              </a:ext>
            </a:extLst>
          </p:cNvPr>
          <p:cNvPicPr>
            <a:picLocks noChangeAspect="1"/>
          </p:cNvPicPr>
          <p:nvPr/>
        </p:nvPicPr>
        <p:blipFill>
          <a:blip r:embed="rId6"/>
          <a:stretch>
            <a:fillRect/>
          </a:stretch>
        </p:blipFill>
        <p:spPr>
          <a:xfrm>
            <a:off x="1658969" y="1146853"/>
            <a:ext cx="2705997" cy="2232345"/>
          </a:xfrm>
          <a:prstGeom prst="rect">
            <a:avLst/>
          </a:prstGeom>
        </p:spPr>
      </p:pic>
      <p:pic>
        <p:nvPicPr>
          <p:cNvPr id="32" name="Picture 31">
            <a:extLst>
              <a:ext uri="{FF2B5EF4-FFF2-40B4-BE49-F238E27FC236}">
                <a16:creationId xmlns:a16="http://schemas.microsoft.com/office/drawing/2014/main" id="{061934DC-7F63-A606-0885-9B00C2EBAAB2}"/>
              </a:ext>
            </a:extLst>
          </p:cNvPr>
          <p:cNvPicPr>
            <a:picLocks noChangeAspect="1"/>
          </p:cNvPicPr>
          <p:nvPr/>
        </p:nvPicPr>
        <p:blipFill>
          <a:blip r:embed="rId7"/>
          <a:stretch>
            <a:fillRect/>
          </a:stretch>
        </p:blipFill>
        <p:spPr>
          <a:xfrm>
            <a:off x="1652566" y="3392364"/>
            <a:ext cx="2751540" cy="2233555"/>
          </a:xfrm>
          <a:prstGeom prst="rect">
            <a:avLst/>
          </a:prstGeom>
        </p:spPr>
      </p:pic>
      <p:pic>
        <p:nvPicPr>
          <p:cNvPr id="34" name="Picture 33">
            <a:extLst>
              <a:ext uri="{FF2B5EF4-FFF2-40B4-BE49-F238E27FC236}">
                <a16:creationId xmlns:a16="http://schemas.microsoft.com/office/drawing/2014/main" id="{8274BE82-72FA-7D84-811E-539C0EC23641}"/>
              </a:ext>
            </a:extLst>
          </p:cNvPr>
          <p:cNvPicPr>
            <a:picLocks noChangeAspect="1"/>
          </p:cNvPicPr>
          <p:nvPr/>
        </p:nvPicPr>
        <p:blipFill>
          <a:blip r:embed="rId8"/>
          <a:stretch>
            <a:fillRect/>
          </a:stretch>
        </p:blipFill>
        <p:spPr>
          <a:xfrm>
            <a:off x="4785750" y="1137462"/>
            <a:ext cx="2701149" cy="2240585"/>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854CC07F-3FDB-F123-CA94-70BCF6F51156}"/>
              </a:ext>
            </a:extLst>
          </p:cNvPr>
          <p:cNvPicPr>
            <a:picLocks noChangeAspect="1"/>
          </p:cNvPicPr>
          <p:nvPr/>
        </p:nvPicPr>
        <p:blipFill>
          <a:blip r:embed="rId9"/>
          <a:stretch>
            <a:fillRect/>
          </a:stretch>
        </p:blipFill>
        <p:spPr>
          <a:xfrm>
            <a:off x="8565782" y="2159977"/>
            <a:ext cx="2914895" cy="2352431"/>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29BAAEAF-AC95-E459-38B8-A53E6623C668}"/>
              </a:ext>
            </a:extLst>
          </p:cNvPr>
          <p:cNvPicPr>
            <a:picLocks noChangeAspect="1"/>
          </p:cNvPicPr>
          <p:nvPr/>
        </p:nvPicPr>
        <p:blipFill>
          <a:blip r:embed="rId10"/>
          <a:stretch>
            <a:fillRect/>
          </a:stretch>
        </p:blipFill>
        <p:spPr>
          <a:xfrm>
            <a:off x="9285043" y="4723301"/>
            <a:ext cx="1476375" cy="1133475"/>
          </a:xfrm>
          <a:prstGeom prst="rect">
            <a:avLst/>
          </a:prstGeom>
        </p:spPr>
      </p:pic>
      <p:cxnSp>
        <p:nvCxnSpPr>
          <p:cNvPr id="5" name="Straight Arrow Connector 4">
            <a:extLst>
              <a:ext uri="{FF2B5EF4-FFF2-40B4-BE49-F238E27FC236}">
                <a16:creationId xmlns:a16="http://schemas.microsoft.com/office/drawing/2014/main" id="{3A472EF1-76DB-D215-CEB6-543EB87E100A}"/>
              </a:ext>
            </a:extLst>
          </p:cNvPr>
          <p:cNvCxnSpPr/>
          <p:nvPr/>
        </p:nvCxnSpPr>
        <p:spPr>
          <a:xfrm>
            <a:off x="9261230" y="3971191"/>
            <a:ext cx="366346" cy="849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686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1E15E5E6-97AD-5F84-F3BD-D2287C337C96}"/>
              </a:ext>
            </a:extLst>
          </p:cNvPr>
          <p:cNvSpPr/>
          <p:nvPr/>
        </p:nvSpPr>
        <p:spPr>
          <a:xfrm flipV="1">
            <a:off x="41887" y="2812212"/>
            <a:ext cx="12136773" cy="4031471"/>
          </a:xfrm>
          <a:prstGeom prst="flowChartDocument">
            <a:avLst/>
          </a:prstGeom>
          <a:solidFill>
            <a:schemeClr val="tx2">
              <a:lumMod val="10000"/>
              <a:lumOff val="90000"/>
              <a:alpha val="3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3B0D8C1-9B69-8D71-8BC0-B70E217DC9D2}"/>
              </a:ext>
            </a:extLst>
          </p:cNvPr>
          <p:cNvSpPr>
            <a:spLocks noGrp="1"/>
          </p:cNvSpPr>
          <p:nvPr>
            <p:ph type="title"/>
          </p:nvPr>
        </p:nvSpPr>
        <p:spPr>
          <a:xfrm>
            <a:off x="838200" y="71827"/>
            <a:ext cx="10515600" cy="451509"/>
          </a:xfrm>
        </p:spPr>
        <p:txBody>
          <a:bodyPr>
            <a:normAutofit fontScale="90000"/>
          </a:bodyPr>
          <a:lstStyle/>
          <a:p>
            <a:pPr algn="ctr"/>
            <a:r>
              <a:rPr lang="en-US" sz="3200" b="1"/>
              <a:t>Radom Forest Model</a:t>
            </a:r>
          </a:p>
        </p:txBody>
      </p:sp>
      <p:sp>
        <p:nvSpPr>
          <p:cNvPr id="12" name="Rectangle 11">
            <a:extLst>
              <a:ext uri="{FF2B5EF4-FFF2-40B4-BE49-F238E27FC236}">
                <a16:creationId xmlns:a16="http://schemas.microsoft.com/office/drawing/2014/main" id="{3C1E5474-20C4-A162-0EDA-32F3E164622D}"/>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Bagley College web logo">
            <a:extLst>
              <a:ext uri="{FF2B5EF4-FFF2-40B4-BE49-F238E27FC236}">
                <a16:creationId xmlns:a16="http://schemas.microsoft.com/office/drawing/2014/main" id="{669C498A-0706-B98E-6CB8-65A44BCF087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sp>
        <p:nvSpPr>
          <p:cNvPr id="15" name="Rectangle 14">
            <a:extLst>
              <a:ext uri="{FF2B5EF4-FFF2-40B4-BE49-F238E27FC236}">
                <a16:creationId xmlns:a16="http://schemas.microsoft.com/office/drawing/2014/main" id="{E792DA4F-A472-6F77-F2FE-6755DC1FFEEB}"/>
              </a:ext>
            </a:extLst>
          </p:cNvPr>
          <p:cNvSpPr/>
          <p:nvPr/>
        </p:nvSpPr>
        <p:spPr>
          <a:xfrm>
            <a:off x="21967" y="6528892"/>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Bagley College web logo">
            <a:extLst>
              <a:ext uri="{FF2B5EF4-FFF2-40B4-BE49-F238E27FC236}">
                <a16:creationId xmlns:a16="http://schemas.microsoft.com/office/drawing/2014/main" id="{8B4BD270-6AAB-01BF-AE84-6670A3A80EE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512" y="6528892"/>
            <a:ext cx="2166322" cy="305275"/>
          </a:xfrm>
          <a:prstGeom prst="rect">
            <a:avLst/>
          </a:prstGeom>
          <a:noFill/>
          <a:ln>
            <a:noFill/>
          </a:ln>
        </p:spPr>
      </p:pic>
      <p:sp>
        <p:nvSpPr>
          <p:cNvPr id="20" name="TextBox 19">
            <a:extLst>
              <a:ext uri="{FF2B5EF4-FFF2-40B4-BE49-F238E27FC236}">
                <a16:creationId xmlns:a16="http://schemas.microsoft.com/office/drawing/2014/main" id="{269CC54C-26F4-7A1E-824F-903D8AED5A52}"/>
              </a:ext>
            </a:extLst>
          </p:cNvPr>
          <p:cNvSpPr txBox="1"/>
          <p:nvPr/>
        </p:nvSpPr>
        <p:spPr>
          <a:xfrm>
            <a:off x="6770889" y="5014455"/>
            <a:ext cx="4583685" cy="1015663"/>
          </a:xfrm>
          <a:prstGeom prst="rect">
            <a:avLst/>
          </a:prstGeom>
          <a:noFill/>
        </p:spPr>
        <p:txBody>
          <a:bodyPr wrap="square" lIns="91440" tIns="45720" rIns="91440" bIns="45720" anchor="t">
            <a:spAutoFit/>
          </a:bodyPr>
          <a:lstStyle/>
          <a:p>
            <a:r>
              <a:rPr lang="en-US" sz="1200"/>
              <a:t>Best parameters found:  {'</a:t>
            </a:r>
            <a:r>
              <a:rPr lang="en-US" sz="1200" err="1"/>
              <a:t>max_depth</a:t>
            </a:r>
            <a:r>
              <a:rPr lang="en-US" sz="1200"/>
              <a:t>': 3, '</a:t>
            </a:r>
            <a:r>
              <a:rPr lang="en-US" sz="1200" err="1"/>
              <a:t>max_features</a:t>
            </a:r>
            <a:r>
              <a:rPr lang="en-US" sz="1200"/>
              <a:t>': None, '</a:t>
            </a:r>
            <a:r>
              <a:rPr lang="en-US" sz="1200" err="1"/>
              <a:t>n_estimators</a:t>
            </a:r>
            <a:r>
              <a:rPr lang="en-US" sz="1200"/>
              <a:t>': 50}
Best cross-validation score: 0.728
Train set is 0.74
Test set is 0.74</a:t>
            </a:r>
          </a:p>
        </p:txBody>
      </p:sp>
      <p:sp>
        <p:nvSpPr>
          <p:cNvPr id="5" name="TextBox 4">
            <a:extLst>
              <a:ext uri="{FF2B5EF4-FFF2-40B4-BE49-F238E27FC236}">
                <a16:creationId xmlns:a16="http://schemas.microsoft.com/office/drawing/2014/main" id="{A6322CA7-8686-5113-AFD6-D7494CC6F68A}"/>
              </a:ext>
            </a:extLst>
          </p:cNvPr>
          <p:cNvSpPr txBox="1"/>
          <p:nvPr/>
        </p:nvSpPr>
        <p:spPr>
          <a:xfrm>
            <a:off x="1165314" y="3379413"/>
            <a:ext cx="3176207" cy="461665"/>
          </a:xfrm>
          <a:prstGeom prst="rect">
            <a:avLst/>
          </a:prstGeom>
          <a:noFill/>
        </p:spPr>
        <p:txBody>
          <a:bodyPr wrap="square" lIns="91440" tIns="45720" rIns="91440" bIns="45720" anchor="t">
            <a:spAutoFit/>
          </a:bodyPr>
          <a:lstStyle/>
          <a:p>
            <a:r>
              <a:rPr lang="en-US" sz="1200"/>
              <a:t>Testing set always is higher than training test.</a:t>
            </a:r>
          </a:p>
          <a:p>
            <a:r>
              <a:rPr lang="en-US" sz="1200"/>
              <a:t>No model with full data.</a:t>
            </a:r>
          </a:p>
        </p:txBody>
      </p:sp>
      <p:pic>
        <p:nvPicPr>
          <p:cNvPr id="7" name="Picture 6">
            <a:extLst>
              <a:ext uri="{FF2B5EF4-FFF2-40B4-BE49-F238E27FC236}">
                <a16:creationId xmlns:a16="http://schemas.microsoft.com/office/drawing/2014/main" id="{7B078298-DD1A-00D5-A036-90DE611A7BA9}"/>
              </a:ext>
            </a:extLst>
          </p:cNvPr>
          <p:cNvPicPr>
            <a:picLocks noChangeAspect="1"/>
          </p:cNvPicPr>
          <p:nvPr/>
        </p:nvPicPr>
        <p:blipFill>
          <a:blip r:embed="rId5"/>
          <a:stretch>
            <a:fillRect/>
          </a:stretch>
        </p:blipFill>
        <p:spPr>
          <a:xfrm>
            <a:off x="6773824" y="1207476"/>
            <a:ext cx="4587953" cy="3552093"/>
          </a:xfrm>
          <a:prstGeom prst="rect">
            <a:avLst/>
          </a:prstGeom>
        </p:spPr>
      </p:pic>
      <p:sp>
        <p:nvSpPr>
          <p:cNvPr id="9" name="TextBox 8">
            <a:extLst>
              <a:ext uri="{FF2B5EF4-FFF2-40B4-BE49-F238E27FC236}">
                <a16:creationId xmlns:a16="http://schemas.microsoft.com/office/drawing/2014/main" id="{DF5AD5DA-8203-4F0D-4509-C0569FE569F2}"/>
              </a:ext>
            </a:extLst>
          </p:cNvPr>
          <p:cNvSpPr txBox="1"/>
          <p:nvPr/>
        </p:nvSpPr>
        <p:spPr>
          <a:xfrm>
            <a:off x="3542" y="604545"/>
            <a:ext cx="6092458"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Raw Data</a:t>
            </a:r>
          </a:p>
        </p:txBody>
      </p:sp>
      <p:sp>
        <p:nvSpPr>
          <p:cNvPr id="11" name="TextBox 10">
            <a:extLst>
              <a:ext uri="{FF2B5EF4-FFF2-40B4-BE49-F238E27FC236}">
                <a16:creationId xmlns:a16="http://schemas.microsoft.com/office/drawing/2014/main" id="{8FFE1B78-C111-C457-8BA8-E974269368DE}"/>
              </a:ext>
            </a:extLst>
          </p:cNvPr>
          <p:cNvSpPr txBox="1"/>
          <p:nvPr/>
        </p:nvSpPr>
        <p:spPr>
          <a:xfrm>
            <a:off x="6101985" y="601668"/>
            <a:ext cx="6083716"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Transformed Data</a:t>
            </a:r>
          </a:p>
        </p:txBody>
      </p:sp>
      <p:pic>
        <p:nvPicPr>
          <p:cNvPr id="2" name="Picture 1" descr="A graph of a graph with blue and orange lines&#10;&#10;Description automatically generated">
            <a:extLst>
              <a:ext uri="{FF2B5EF4-FFF2-40B4-BE49-F238E27FC236}">
                <a16:creationId xmlns:a16="http://schemas.microsoft.com/office/drawing/2014/main" id="{D796E7BC-7606-A8AA-7551-24105ACD094D}"/>
              </a:ext>
            </a:extLst>
          </p:cNvPr>
          <p:cNvPicPr>
            <a:picLocks noChangeAspect="1"/>
          </p:cNvPicPr>
          <p:nvPr/>
        </p:nvPicPr>
        <p:blipFill>
          <a:blip r:embed="rId6"/>
          <a:stretch>
            <a:fillRect/>
          </a:stretch>
        </p:blipFill>
        <p:spPr>
          <a:xfrm>
            <a:off x="1129342" y="1002209"/>
            <a:ext cx="3201170" cy="2390589"/>
          </a:xfrm>
          <a:prstGeom prst="rect">
            <a:avLst/>
          </a:prstGeom>
        </p:spPr>
      </p:pic>
      <p:pic>
        <p:nvPicPr>
          <p:cNvPr id="3" name="Picture 2" descr="A graph of a graph with blue and orange dots&#10;&#10;Description automatically generated">
            <a:extLst>
              <a:ext uri="{FF2B5EF4-FFF2-40B4-BE49-F238E27FC236}">
                <a16:creationId xmlns:a16="http://schemas.microsoft.com/office/drawing/2014/main" id="{2E7EDC04-0076-C9A5-69F1-8A92D808651B}"/>
              </a:ext>
            </a:extLst>
          </p:cNvPr>
          <p:cNvPicPr>
            <a:picLocks noChangeAspect="1"/>
          </p:cNvPicPr>
          <p:nvPr/>
        </p:nvPicPr>
        <p:blipFill>
          <a:blip r:embed="rId7"/>
          <a:stretch>
            <a:fillRect/>
          </a:stretch>
        </p:blipFill>
        <p:spPr>
          <a:xfrm>
            <a:off x="1171258" y="3894475"/>
            <a:ext cx="3158136" cy="2610108"/>
          </a:xfrm>
          <a:prstGeom prst="rect">
            <a:avLst/>
          </a:prstGeom>
        </p:spPr>
      </p:pic>
    </p:spTree>
    <p:extLst>
      <p:ext uri="{BB962C8B-B14F-4D97-AF65-F5344CB8AC3E}">
        <p14:creationId xmlns:p14="http://schemas.microsoft.com/office/powerpoint/2010/main" val="393200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2DCF6-FCC3-6F65-C9C2-1780CAA49EA4}"/>
            </a:ext>
          </a:extLst>
        </p:cNvPr>
        <p:cNvGrpSpPr/>
        <p:nvPr/>
      </p:nvGrpSpPr>
      <p:grpSpPr>
        <a:xfrm>
          <a:off x="0" y="0"/>
          <a:ext cx="0" cy="0"/>
          <a:chOff x="0" y="0"/>
          <a:chExt cx="0" cy="0"/>
        </a:xfrm>
      </p:grpSpPr>
      <p:sp>
        <p:nvSpPr>
          <p:cNvPr id="15" name="Flowchart: Document 14">
            <a:extLst>
              <a:ext uri="{FF2B5EF4-FFF2-40B4-BE49-F238E27FC236}">
                <a16:creationId xmlns:a16="http://schemas.microsoft.com/office/drawing/2014/main" id="{FFABFA90-6F8C-85EE-D7BE-7A2085FF8508}"/>
              </a:ext>
            </a:extLst>
          </p:cNvPr>
          <p:cNvSpPr/>
          <p:nvPr/>
        </p:nvSpPr>
        <p:spPr>
          <a:xfrm flipV="1">
            <a:off x="41887" y="2812212"/>
            <a:ext cx="12136773" cy="4031471"/>
          </a:xfrm>
          <a:prstGeom prst="flowChartDocument">
            <a:avLst/>
          </a:prstGeom>
          <a:solidFill>
            <a:schemeClr val="accent5">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4B31302-9E25-BB6C-83C3-3F1DD78C3884}"/>
              </a:ext>
            </a:extLst>
          </p:cNvPr>
          <p:cNvSpPr txBox="1">
            <a:spLocks/>
          </p:cNvSpPr>
          <p:nvPr/>
        </p:nvSpPr>
        <p:spPr>
          <a:xfrm>
            <a:off x="838200" y="71827"/>
            <a:ext cx="10515600" cy="451509"/>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t>Gradient Boosting</a:t>
            </a:r>
          </a:p>
        </p:txBody>
      </p:sp>
      <p:sp>
        <p:nvSpPr>
          <p:cNvPr id="10" name="Rectangle 9">
            <a:extLst>
              <a:ext uri="{FF2B5EF4-FFF2-40B4-BE49-F238E27FC236}">
                <a16:creationId xmlns:a16="http://schemas.microsoft.com/office/drawing/2014/main" id="{88570071-24F8-56BD-B7B6-47159727447B}"/>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Bagley College web logo">
            <a:extLst>
              <a:ext uri="{FF2B5EF4-FFF2-40B4-BE49-F238E27FC236}">
                <a16:creationId xmlns:a16="http://schemas.microsoft.com/office/drawing/2014/main" id="{D57330F4-F915-225E-5EB1-44E3B105B0E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sp>
        <p:nvSpPr>
          <p:cNvPr id="2" name="TextBox 1">
            <a:extLst>
              <a:ext uri="{FF2B5EF4-FFF2-40B4-BE49-F238E27FC236}">
                <a16:creationId xmlns:a16="http://schemas.microsoft.com/office/drawing/2014/main" id="{C1B4B302-984E-385C-F357-1AF5CC7770AA}"/>
              </a:ext>
            </a:extLst>
          </p:cNvPr>
          <p:cNvSpPr txBox="1"/>
          <p:nvPr/>
        </p:nvSpPr>
        <p:spPr>
          <a:xfrm>
            <a:off x="827605" y="866398"/>
            <a:ext cx="4453103" cy="1015663"/>
          </a:xfrm>
          <a:prstGeom prst="rect">
            <a:avLst/>
          </a:prstGeom>
          <a:noFill/>
        </p:spPr>
        <p:txBody>
          <a:bodyPr wrap="square" lIns="91440" tIns="45720" rIns="91440" bIns="45720" anchor="t">
            <a:spAutoFit/>
          </a:bodyPr>
          <a:lstStyle/>
          <a:p>
            <a:r>
              <a:rPr lang="en-US" sz="1200"/>
              <a:t>Best parameters found:  </a:t>
            </a:r>
            <a:r>
              <a:rPr lang="en-US" sz="1200" err="1"/>
              <a:t>learning_reta</a:t>
            </a:r>
            <a:r>
              <a:rPr lang="en-US" sz="1200"/>
              <a:t>=0.1, </a:t>
            </a:r>
            <a:r>
              <a:rPr lang="en-US" sz="1200" err="1"/>
              <a:t>max_depth</a:t>
            </a:r>
            <a:r>
              <a:rPr lang="en-US" sz="1200"/>
              <a:t>=2,n_estimatros = 100.</a:t>
            </a:r>
          </a:p>
          <a:p>
            <a:r>
              <a:rPr lang="en-US" sz="1200"/>
              <a:t>
Train set is 0.792
Test set is 0.789</a:t>
            </a:r>
          </a:p>
        </p:txBody>
      </p:sp>
      <p:sp>
        <p:nvSpPr>
          <p:cNvPr id="9" name="TextBox 8">
            <a:extLst>
              <a:ext uri="{FF2B5EF4-FFF2-40B4-BE49-F238E27FC236}">
                <a16:creationId xmlns:a16="http://schemas.microsoft.com/office/drawing/2014/main" id="{C2FB8C84-84DB-A0D8-0617-56E8822630BB}"/>
              </a:ext>
            </a:extLst>
          </p:cNvPr>
          <p:cNvSpPr txBox="1"/>
          <p:nvPr/>
        </p:nvSpPr>
        <p:spPr>
          <a:xfrm>
            <a:off x="5765214" y="5164094"/>
            <a:ext cx="4453103" cy="1015663"/>
          </a:xfrm>
          <a:prstGeom prst="rect">
            <a:avLst/>
          </a:prstGeom>
          <a:noFill/>
        </p:spPr>
        <p:txBody>
          <a:bodyPr wrap="square" lIns="91440" tIns="45720" rIns="91440" bIns="45720" anchor="t">
            <a:spAutoFit/>
          </a:bodyPr>
          <a:lstStyle/>
          <a:p>
            <a:r>
              <a:rPr lang="en-US" sz="1200"/>
              <a:t>Best parameters found:  </a:t>
            </a:r>
            <a:r>
              <a:rPr lang="en-US" sz="1200" err="1"/>
              <a:t>learning_reta</a:t>
            </a:r>
            <a:r>
              <a:rPr lang="en-US" sz="1200"/>
              <a:t>=0.2, </a:t>
            </a:r>
            <a:r>
              <a:rPr lang="en-US" sz="1200" err="1"/>
              <a:t>max_depth</a:t>
            </a:r>
            <a:r>
              <a:rPr lang="en-US" sz="1200"/>
              <a:t>=1,n_estimatros = 150.</a:t>
            </a:r>
          </a:p>
          <a:p>
            <a:r>
              <a:rPr lang="en-US" sz="1200"/>
              <a:t>Best cross-validation score: 0.770
Train set is 0.833
Test set is 0.794</a:t>
            </a:r>
          </a:p>
        </p:txBody>
      </p:sp>
      <p:pic>
        <p:nvPicPr>
          <p:cNvPr id="4107" name="Picture 11">
            <a:extLst>
              <a:ext uri="{FF2B5EF4-FFF2-40B4-BE49-F238E27FC236}">
                <a16:creationId xmlns:a16="http://schemas.microsoft.com/office/drawing/2014/main" id="{E1D9C40D-B99B-73CB-995C-BEDE4722F1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91" y="2334796"/>
            <a:ext cx="5137187" cy="341369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836EEE3-E954-108C-330B-FA0FB0970764}"/>
              </a:ext>
            </a:extLst>
          </p:cNvPr>
          <p:cNvSpPr txBox="1"/>
          <p:nvPr/>
        </p:nvSpPr>
        <p:spPr>
          <a:xfrm>
            <a:off x="3542" y="489525"/>
            <a:ext cx="6092458"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Raw Data</a:t>
            </a:r>
          </a:p>
        </p:txBody>
      </p:sp>
      <p:sp>
        <p:nvSpPr>
          <p:cNvPr id="20" name="TextBox 19">
            <a:extLst>
              <a:ext uri="{FF2B5EF4-FFF2-40B4-BE49-F238E27FC236}">
                <a16:creationId xmlns:a16="http://schemas.microsoft.com/office/drawing/2014/main" id="{4C82EB34-A9EC-46A8-6B9D-F25CEFFACB98}"/>
              </a:ext>
            </a:extLst>
          </p:cNvPr>
          <p:cNvSpPr txBox="1"/>
          <p:nvPr/>
        </p:nvSpPr>
        <p:spPr>
          <a:xfrm>
            <a:off x="44470" y="1949072"/>
            <a:ext cx="6083716"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Transformed Data</a:t>
            </a:r>
          </a:p>
        </p:txBody>
      </p:sp>
      <p:pic>
        <p:nvPicPr>
          <p:cNvPr id="4" name="Picture 3" descr="A screenshot of a computer screen&#10;&#10;Description automatically generated">
            <a:extLst>
              <a:ext uri="{FF2B5EF4-FFF2-40B4-BE49-F238E27FC236}">
                <a16:creationId xmlns:a16="http://schemas.microsoft.com/office/drawing/2014/main" id="{41DC1DF3-4070-1813-6483-013BA13D77F5}"/>
              </a:ext>
            </a:extLst>
          </p:cNvPr>
          <p:cNvPicPr>
            <a:picLocks noChangeAspect="1"/>
          </p:cNvPicPr>
          <p:nvPr/>
        </p:nvPicPr>
        <p:blipFill>
          <a:blip r:embed="rId6"/>
          <a:stretch>
            <a:fillRect/>
          </a:stretch>
        </p:blipFill>
        <p:spPr>
          <a:xfrm>
            <a:off x="7157755" y="1063064"/>
            <a:ext cx="4076730" cy="3495701"/>
          </a:xfrm>
          <a:prstGeom prst="rect">
            <a:avLst/>
          </a:prstGeom>
          <a:ln>
            <a:solidFill>
              <a:schemeClr val="bg1">
                <a:lumMod val="50000"/>
              </a:schemeClr>
            </a:solidFill>
          </a:ln>
        </p:spPr>
      </p:pic>
      <p:pic>
        <p:nvPicPr>
          <p:cNvPr id="7" name="Picture 6" descr="A black text on a white background&#10;&#10;Description automatically generated">
            <a:extLst>
              <a:ext uri="{FF2B5EF4-FFF2-40B4-BE49-F238E27FC236}">
                <a16:creationId xmlns:a16="http://schemas.microsoft.com/office/drawing/2014/main" id="{BE099375-C428-6A4E-1FAF-8A6D68807211}"/>
              </a:ext>
            </a:extLst>
          </p:cNvPr>
          <p:cNvPicPr>
            <a:picLocks noChangeAspect="1"/>
          </p:cNvPicPr>
          <p:nvPr/>
        </p:nvPicPr>
        <p:blipFill>
          <a:blip r:embed="rId7"/>
          <a:stretch>
            <a:fillRect/>
          </a:stretch>
        </p:blipFill>
        <p:spPr>
          <a:xfrm>
            <a:off x="5841981" y="3148531"/>
            <a:ext cx="1253163" cy="994930"/>
          </a:xfrm>
          <a:prstGeom prst="rect">
            <a:avLst/>
          </a:prstGeom>
        </p:spPr>
      </p:pic>
      <p:cxnSp>
        <p:nvCxnSpPr>
          <p:cNvPr id="12" name="Straight Arrow Connector 11">
            <a:extLst>
              <a:ext uri="{FF2B5EF4-FFF2-40B4-BE49-F238E27FC236}">
                <a16:creationId xmlns:a16="http://schemas.microsoft.com/office/drawing/2014/main" id="{FD0E7BC6-95AE-A9DF-8D86-D5AB13DA74DB}"/>
              </a:ext>
            </a:extLst>
          </p:cNvPr>
          <p:cNvCxnSpPr/>
          <p:nvPr/>
        </p:nvCxnSpPr>
        <p:spPr>
          <a:xfrm>
            <a:off x="7099564" y="3555037"/>
            <a:ext cx="681182" cy="19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4A84DF-89C9-84E3-EF97-503FC90EED2A}"/>
              </a:ext>
            </a:extLst>
          </p:cNvPr>
          <p:cNvCxnSpPr>
            <a:cxnSpLocks/>
          </p:cNvCxnSpPr>
          <p:nvPr/>
        </p:nvCxnSpPr>
        <p:spPr>
          <a:xfrm>
            <a:off x="5075261" y="5363825"/>
            <a:ext cx="681182" cy="19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7210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Document 11">
            <a:extLst>
              <a:ext uri="{FF2B5EF4-FFF2-40B4-BE49-F238E27FC236}">
                <a16:creationId xmlns:a16="http://schemas.microsoft.com/office/drawing/2014/main" id="{4D6DC601-3AA2-1C28-0480-F09CBD257AAD}"/>
              </a:ext>
            </a:extLst>
          </p:cNvPr>
          <p:cNvSpPr/>
          <p:nvPr/>
        </p:nvSpPr>
        <p:spPr>
          <a:xfrm flipV="1">
            <a:off x="41887" y="2817963"/>
            <a:ext cx="12136773" cy="4031471"/>
          </a:xfrm>
          <a:prstGeom prst="flowChartDocument">
            <a:avLst/>
          </a:prstGeom>
          <a:solidFill>
            <a:schemeClr val="accent2">
              <a:lumMod val="20000"/>
              <a:lumOff val="80000"/>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1265AA6-9B86-86E1-0EE8-74BDB5ED708C}"/>
              </a:ext>
            </a:extLst>
          </p:cNvPr>
          <p:cNvSpPr txBox="1">
            <a:spLocks/>
          </p:cNvSpPr>
          <p:nvPr/>
        </p:nvSpPr>
        <p:spPr>
          <a:xfrm>
            <a:off x="838200" y="281003"/>
            <a:ext cx="10515600" cy="451509"/>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t>SVM</a:t>
            </a:r>
          </a:p>
        </p:txBody>
      </p:sp>
      <p:sp>
        <p:nvSpPr>
          <p:cNvPr id="10" name="Rectangle 9">
            <a:extLst>
              <a:ext uri="{FF2B5EF4-FFF2-40B4-BE49-F238E27FC236}">
                <a16:creationId xmlns:a16="http://schemas.microsoft.com/office/drawing/2014/main" id="{8DC46018-B968-7437-80C9-3F89A5ACC4C3}"/>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Bagley College web logo">
            <a:extLst>
              <a:ext uri="{FF2B5EF4-FFF2-40B4-BE49-F238E27FC236}">
                <a16:creationId xmlns:a16="http://schemas.microsoft.com/office/drawing/2014/main" id="{BE0E855A-850A-A505-7D19-26F50A75271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sp>
        <p:nvSpPr>
          <p:cNvPr id="9" name="TextBox 8">
            <a:extLst>
              <a:ext uri="{FF2B5EF4-FFF2-40B4-BE49-F238E27FC236}">
                <a16:creationId xmlns:a16="http://schemas.microsoft.com/office/drawing/2014/main" id="{13666165-BA99-D4D3-82D5-948B997F1099}"/>
              </a:ext>
            </a:extLst>
          </p:cNvPr>
          <p:cNvSpPr txBox="1"/>
          <p:nvPr/>
        </p:nvSpPr>
        <p:spPr>
          <a:xfrm>
            <a:off x="603849" y="4895506"/>
            <a:ext cx="4364966" cy="923330"/>
          </a:xfrm>
          <a:prstGeom prst="rect">
            <a:avLst/>
          </a:prstGeom>
          <a:noFill/>
        </p:spPr>
        <p:txBody>
          <a:bodyPr wrap="square">
            <a:spAutoFit/>
          </a:bodyPr>
          <a:lstStyle/>
          <a:p>
            <a:r>
              <a:rPr lang="en-US" sz="1800" b="0" i="0" u="none" strike="noStrike">
                <a:solidFill>
                  <a:srgbClr val="000000"/>
                </a:solidFill>
                <a:effectLst/>
                <a:latin typeface="Aptos Narrow" panose="020B0004020202020204" pitchFamily="34" charset="0"/>
              </a:rPr>
              <a:t>kernel=</a:t>
            </a:r>
            <a:r>
              <a:rPr lang="en-US" sz="1800" b="0" i="0" u="none" strike="noStrike" err="1">
                <a:solidFill>
                  <a:srgbClr val="000000"/>
                </a:solidFill>
                <a:effectLst/>
                <a:latin typeface="Aptos Narrow" panose="020B0004020202020204" pitchFamily="34" charset="0"/>
              </a:rPr>
              <a:t>rbf</a:t>
            </a:r>
            <a:r>
              <a:rPr lang="en-US"/>
              <a:t> </a:t>
            </a:r>
            <a:r>
              <a:rPr lang="en-US" sz="1800" b="0" i="0" u="none" strike="noStrike">
                <a:solidFill>
                  <a:srgbClr val="000000"/>
                </a:solidFill>
                <a:effectLst/>
                <a:latin typeface="Aptos Narrow" panose="020B0004020202020204" pitchFamily="34" charset="0"/>
              </a:rPr>
              <a:t> C=100</a:t>
            </a:r>
            <a:r>
              <a:rPr lang="en-US"/>
              <a:t> </a:t>
            </a:r>
            <a:r>
              <a:rPr lang="en-US" sz="1800" b="0" i="0" u="none" strike="noStrike">
                <a:solidFill>
                  <a:srgbClr val="000000"/>
                </a:solidFill>
                <a:effectLst/>
                <a:latin typeface="Aptos Narrow" panose="020B0004020202020204" pitchFamily="34" charset="0"/>
              </a:rPr>
              <a:t> gamma=scale</a:t>
            </a:r>
            <a:r>
              <a:rPr lang="en-US"/>
              <a:t> </a:t>
            </a:r>
            <a:r>
              <a:rPr lang="en-US" sz="1800" b="0" i="0" u="none" strike="noStrike">
                <a:solidFill>
                  <a:srgbClr val="000000"/>
                </a:solidFill>
                <a:effectLst/>
                <a:latin typeface="Aptos Narrow" panose="020B0004020202020204" pitchFamily="34" charset="0"/>
              </a:rPr>
              <a:t> </a:t>
            </a:r>
          </a:p>
          <a:p>
            <a:r>
              <a:rPr lang="en-US" sz="1800" b="0" i="0" u="none" strike="noStrike">
                <a:solidFill>
                  <a:srgbClr val="000000"/>
                </a:solidFill>
                <a:effectLst/>
                <a:latin typeface="Aptos Narrow" panose="020B0004020202020204" pitchFamily="34" charset="0"/>
              </a:rPr>
              <a:t>Train Accuracy = 0.87</a:t>
            </a:r>
            <a:r>
              <a:rPr lang="en-US"/>
              <a:t> </a:t>
            </a:r>
            <a:r>
              <a:rPr lang="en-US" sz="1800" b="0" i="0" u="none" strike="noStrike">
                <a:solidFill>
                  <a:srgbClr val="000000"/>
                </a:solidFill>
                <a:effectLst/>
                <a:latin typeface="Aptos Narrow" panose="020B0004020202020204" pitchFamily="34" charset="0"/>
              </a:rPr>
              <a:t> </a:t>
            </a:r>
          </a:p>
          <a:p>
            <a:r>
              <a:rPr lang="en-US" sz="1800" b="0" i="0" u="none" strike="noStrike">
                <a:solidFill>
                  <a:srgbClr val="000000"/>
                </a:solidFill>
                <a:effectLst/>
                <a:latin typeface="Aptos Narrow" panose="020B0004020202020204" pitchFamily="34" charset="0"/>
              </a:rPr>
              <a:t>Test Accuracy = 0.778</a:t>
            </a:r>
            <a:r>
              <a:rPr lang="en-US"/>
              <a:t> </a:t>
            </a:r>
          </a:p>
        </p:txBody>
      </p:sp>
      <p:sp>
        <p:nvSpPr>
          <p:cNvPr id="17" name="TextBox 16">
            <a:extLst>
              <a:ext uri="{FF2B5EF4-FFF2-40B4-BE49-F238E27FC236}">
                <a16:creationId xmlns:a16="http://schemas.microsoft.com/office/drawing/2014/main" id="{165107E2-C575-06CB-FF1E-0F88D93E7C36}"/>
              </a:ext>
            </a:extLst>
          </p:cNvPr>
          <p:cNvSpPr txBox="1"/>
          <p:nvPr/>
        </p:nvSpPr>
        <p:spPr>
          <a:xfrm>
            <a:off x="5313872" y="2600879"/>
            <a:ext cx="4842294" cy="646331"/>
          </a:xfrm>
          <a:prstGeom prst="rect">
            <a:avLst/>
          </a:prstGeom>
          <a:noFill/>
        </p:spPr>
        <p:txBody>
          <a:bodyPr wrap="square" lIns="91440" tIns="45720" rIns="91440" bIns="45720" anchor="t">
            <a:spAutoFit/>
          </a:bodyPr>
          <a:lstStyle>
            <a:defPPr>
              <a:defRPr lang="en-US"/>
            </a:defPPr>
            <a:lvl1pPr>
              <a:defRPr sz="1200"/>
            </a:lvl1pPr>
          </a:lstStyle>
          <a:p>
            <a:r>
              <a:rPr lang="en-US"/>
              <a:t>Best parameters found: kernel=</a:t>
            </a:r>
            <a:r>
              <a:rPr lang="en-US" err="1"/>
              <a:t>rbf</a:t>
            </a:r>
            <a:r>
              <a:rPr lang="en-US"/>
              <a:t>,  C=10  gamma=0.01, C=10 </a:t>
            </a:r>
          </a:p>
          <a:p>
            <a:r>
              <a:rPr lang="en-US"/>
              <a:t>Train Accuracy = 0.89  </a:t>
            </a:r>
          </a:p>
          <a:p>
            <a:r>
              <a:rPr lang="en-US"/>
              <a:t>Test Accuracy = 0.81 </a:t>
            </a:r>
          </a:p>
        </p:txBody>
      </p:sp>
      <p:pic>
        <p:nvPicPr>
          <p:cNvPr id="3" name="Picture 2">
            <a:extLst>
              <a:ext uri="{FF2B5EF4-FFF2-40B4-BE49-F238E27FC236}">
                <a16:creationId xmlns:a16="http://schemas.microsoft.com/office/drawing/2014/main" id="{8E3657FF-E3BF-5CE2-39D8-3F50A06234A0}"/>
              </a:ext>
            </a:extLst>
          </p:cNvPr>
          <p:cNvPicPr>
            <a:picLocks noChangeAspect="1"/>
          </p:cNvPicPr>
          <p:nvPr/>
        </p:nvPicPr>
        <p:blipFill>
          <a:blip r:embed="rId5"/>
          <a:stretch>
            <a:fillRect/>
          </a:stretch>
        </p:blipFill>
        <p:spPr>
          <a:xfrm>
            <a:off x="331859" y="1233574"/>
            <a:ext cx="4578394" cy="2677067"/>
          </a:xfrm>
          <a:prstGeom prst="rect">
            <a:avLst/>
          </a:prstGeom>
        </p:spPr>
      </p:pic>
      <p:pic>
        <p:nvPicPr>
          <p:cNvPr id="16" name="Picture 15">
            <a:extLst>
              <a:ext uri="{FF2B5EF4-FFF2-40B4-BE49-F238E27FC236}">
                <a16:creationId xmlns:a16="http://schemas.microsoft.com/office/drawing/2014/main" id="{339D67CB-3491-3559-E81E-DE115354600E}"/>
              </a:ext>
            </a:extLst>
          </p:cNvPr>
          <p:cNvPicPr>
            <a:picLocks noChangeAspect="1"/>
          </p:cNvPicPr>
          <p:nvPr/>
        </p:nvPicPr>
        <p:blipFill>
          <a:blip r:embed="rId6"/>
          <a:stretch>
            <a:fillRect/>
          </a:stretch>
        </p:blipFill>
        <p:spPr>
          <a:xfrm>
            <a:off x="5265495" y="1233574"/>
            <a:ext cx="6650069" cy="1367305"/>
          </a:xfrm>
          <a:prstGeom prst="rect">
            <a:avLst/>
          </a:prstGeom>
        </p:spPr>
      </p:pic>
      <p:sp>
        <p:nvSpPr>
          <p:cNvPr id="23" name="TextBox 22">
            <a:extLst>
              <a:ext uri="{FF2B5EF4-FFF2-40B4-BE49-F238E27FC236}">
                <a16:creationId xmlns:a16="http://schemas.microsoft.com/office/drawing/2014/main" id="{F6500A46-DBD1-D159-6334-A5F700F370FA}"/>
              </a:ext>
            </a:extLst>
          </p:cNvPr>
          <p:cNvSpPr txBox="1"/>
          <p:nvPr/>
        </p:nvSpPr>
        <p:spPr>
          <a:xfrm>
            <a:off x="3542" y="604545"/>
            <a:ext cx="6092458"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Raw Data</a:t>
            </a:r>
          </a:p>
        </p:txBody>
      </p:sp>
      <p:sp>
        <p:nvSpPr>
          <p:cNvPr id="24" name="TextBox 23">
            <a:extLst>
              <a:ext uri="{FF2B5EF4-FFF2-40B4-BE49-F238E27FC236}">
                <a16:creationId xmlns:a16="http://schemas.microsoft.com/office/drawing/2014/main" id="{5A129635-58E9-C15F-A023-24371E0D371F}"/>
              </a:ext>
            </a:extLst>
          </p:cNvPr>
          <p:cNvSpPr txBox="1"/>
          <p:nvPr/>
        </p:nvSpPr>
        <p:spPr>
          <a:xfrm>
            <a:off x="6101985" y="601668"/>
            <a:ext cx="6083716" cy="381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Transformed Data</a:t>
            </a:r>
          </a:p>
        </p:txBody>
      </p:sp>
      <p:pic>
        <p:nvPicPr>
          <p:cNvPr id="2" name="Picture 1" descr="A black text on a white background&#10;&#10;Description automatically generated">
            <a:extLst>
              <a:ext uri="{FF2B5EF4-FFF2-40B4-BE49-F238E27FC236}">
                <a16:creationId xmlns:a16="http://schemas.microsoft.com/office/drawing/2014/main" id="{8B4778D8-BEB3-52CC-B040-5E8852E2F1A0}"/>
              </a:ext>
            </a:extLst>
          </p:cNvPr>
          <p:cNvPicPr>
            <a:picLocks noChangeAspect="1"/>
          </p:cNvPicPr>
          <p:nvPr/>
        </p:nvPicPr>
        <p:blipFill>
          <a:blip r:embed="rId7"/>
          <a:stretch>
            <a:fillRect/>
          </a:stretch>
        </p:blipFill>
        <p:spPr>
          <a:xfrm>
            <a:off x="5262562" y="4796571"/>
            <a:ext cx="1476375" cy="113347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4B6C1B1-407F-FD9A-DB01-4A06A808F5C6}"/>
              </a:ext>
            </a:extLst>
          </p:cNvPr>
          <p:cNvPicPr>
            <a:picLocks noChangeAspect="1"/>
          </p:cNvPicPr>
          <p:nvPr/>
        </p:nvPicPr>
        <p:blipFill>
          <a:blip r:embed="rId8"/>
          <a:stretch>
            <a:fillRect/>
          </a:stretch>
        </p:blipFill>
        <p:spPr>
          <a:xfrm>
            <a:off x="6748075" y="3228059"/>
            <a:ext cx="4067205" cy="3162323"/>
          </a:xfrm>
          <a:prstGeom prst="rect">
            <a:avLst/>
          </a:prstGeom>
          <a:ln>
            <a:solidFill>
              <a:schemeClr val="bg1">
                <a:lumMod val="50000"/>
              </a:schemeClr>
            </a:solidFill>
          </a:ln>
        </p:spPr>
      </p:pic>
      <p:cxnSp>
        <p:nvCxnSpPr>
          <p:cNvPr id="4" name="Straight Arrow Connector 3">
            <a:extLst>
              <a:ext uri="{FF2B5EF4-FFF2-40B4-BE49-F238E27FC236}">
                <a16:creationId xmlns:a16="http://schemas.microsoft.com/office/drawing/2014/main" id="{54AA00BC-3DF4-611B-C745-DD6F4E887EE1}"/>
              </a:ext>
            </a:extLst>
          </p:cNvPr>
          <p:cNvCxnSpPr/>
          <p:nvPr/>
        </p:nvCxnSpPr>
        <p:spPr>
          <a:xfrm>
            <a:off x="6652846" y="5377961"/>
            <a:ext cx="718038" cy="14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2914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A549-D6A8-F115-05A9-14C160B5A7BA}"/>
              </a:ext>
            </a:extLst>
          </p:cNvPr>
          <p:cNvSpPr>
            <a:spLocks noGrp="1"/>
          </p:cNvSpPr>
          <p:nvPr>
            <p:ph type="title"/>
          </p:nvPr>
        </p:nvSpPr>
        <p:spPr>
          <a:xfrm>
            <a:off x="838200" y="658203"/>
            <a:ext cx="10515600" cy="647246"/>
          </a:xfrm>
        </p:spPr>
        <p:txBody>
          <a:bodyPr>
            <a:normAutofit/>
          </a:bodyPr>
          <a:lstStyle/>
          <a:p>
            <a:r>
              <a:rPr lang="en-US" sz="3200" b="1"/>
              <a:t>Conclusions</a:t>
            </a:r>
            <a:endParaRPr lang="en-US"/>
          </a:p>
        </p:txBody>
      </p:sp>
      <p:sp>
        <p:nvSpPr>
          <p:cNvPr id="10" name="Right Triangle 9">
            <a:extLst>
              <a:ext uri="{FF2B5EF4-FFF2-40B4-BE49-F238E27FC236}">
                <a16:creationId xmlns:a16="http://schemas.microsoft.com/office/drawing/2014/main" id="{AE97B40F-6850-A139-8890-10925EE760CD}"/>
              </a:ext>
            </a:extLst>
          </p:cNvPr>
          <p:cNvSpPr/>
          <p:nvPr/>
        </p:nvSpPr>
        <p:spPr>
          <a:xfrm flipH="1">
            <a:off x="0" y="0"/>
            <a:ext cx="12192000" cy="6858000"/>
          </a:xfrm>
          <a:prstGeom prst="rtTriangle">
            <a:avLst/>
          </a:prstGeom>
          <a:solidFill>
            <a:schemeClr val="accent3">
              <a:lumMod val="20000"/>
              <a:lumOff val="80000"/>
              <a:alpha val="1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79CE6A-67F7-6AC8-5BB6-C51BE1105C49}"/>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Bagley College web logo">
            <a:extLst>
              <a:ext uri="{FF2B5EF4-FFF2-40B4-BE49-F238E27FC236}">
                <a16:creationId xmlns:a16="http://schemas.microsoft.com/office/drawing/2014/main" id="{C6615F71-6BC4-ECC0-27C7-631967655EB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sp>
        <p:nvSpPr>
          <p:cNvPr id="3" name="TextBox 2">
            <a:extLst>
              <a:ext uri="{FF2B5EF4-FFF2-40B4-BE49-F238E27FC236}">
                <a16:creationId xmlns:a16="http://schemas.microsoft.com/office/drawing/2014/main" id="{BFA9790D-A68B-6165-F7EA-8E424ACAAE03}"/>
              </a:ext>
            </a:extLst>
          </p:cNvPr>
          <p:cNvSpPr txBox="1"/>
          <p:nvPr/>
        </p:nvSpPr>
        <p:spPr>
          <a:xfrm>
            <a:off x="691241" y="1375023"/>
            <a:ext cx="1087683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a:solidFill>
                  <a:srgbClr val="222222"/>
                </a:solidFill>
                <a:latin typeface="Aptos Narrow"/>
              </a:rPr>
              <a:t>The models encounter an underfitting problem. Therefore, to obtain optimum performance 33 features were selected.</a:t>
            </a:r>
          </a:p>
          <a:p>
            <a:pPr marL="285750" indent="-285750">
              <a:buFont typeface="Arial" panose="020B0604020202020204" pitchFamily="34" charset="0"/>
              <a:buChar char="•"/>
            </a:pPr>
            <a:endParaRPr lang="en-US" sz="2400">
              <a:solidFill>
                <a:srgbClr val="222222"/>
              </a:solidFill>
              <a:latin typeface="Aptos Narrow"/>
            </a:endParaRPr>
          </a:p>
          <a:p>
            <a:pPr marL="285750" indent="-285750">
              <a:buFont typeface="Arial" panose="020B0604020202020204" pitchFamily="34" charset="0"/>
              <a:buChar char="•"/>
            </a:pPr>
            <a:r>
              <a:rPr lang="en-US" sz="2400">
                <a:solidFill>
                  <a:srgbClr val="222222"/>
                </a:solidFill>
                <a:latin typeface="Aptos Narrow"/>
              </a:rPr>
              <a:t>Even thought for some models it is not required to scale the data, we found some improvement in general for all models.</a:t>
            </a:r>
          </a:p>
          <a:p>
            <a:pPr marL="285750" indent="-285750">
              <a:buFont typeface="Arial" panose="020B0604020202020204" pitchFamily="34" charset="0"/>
              <a:buChar char="•"/>
            </a:pPr>
            <a:endParaRPr lang="en-US" sz="2400">
              <a:solidFill>
                <a:srgbClr val="222222"/>
              </a:solidFill>
              <a:latin typeface="Aptos Narrow"/>
            </a:endParaRPr>
          </a:p>
          <a:p>
            <a:pPr marL="285750" indent="-285750">
              <a:buFont typeface="Arial" panose="020B0604020202020204" pitchFamily="34" charset="0"/>
              <a:buChar char="•"/>
            </a:pPr>
            <a:r>
              <a:rPr lang="en-US" sz="2400">
                <a:solidFill>
                  <a:srgbClr val="222222"/>
                </a:solidFill>
                <a:latin typeface="Aptos Narrow"/>
              </a:rPr>
              <a:t>Gradient Boosting and SVM models algorithms perform with more accurate results in predicting dropouts of students with machine learning algorithms, while Naive Bayes has the lowest classification accuracy.</a:t>
            </a:r>
          </a:p>
          <a:p>
            <a:pPr marL="285750" indent="-285750">
              <a:buFont typeface="Arial" panose="020B0604020202020204" pitchFamily="34" charset="0"/>
              <a:buChar char="•"/>
            </a:pPr>
            <a:endParaRPr lang="en-US" sz="2400">
              <a:solidFill>
                <a:srgbClr val="222222"/>
              </a:solidFill>
              <a:latin typeface="Aptos Narrow"/>
            </a:endParaRPr>
          </a:p>
          <a:p>
            <a:pPr marL="285750" indent="-285750">
              <a:buFont typeface="Arial" panose="020B0604020202020204" pitchFamily="34" charset="0"/>
              <a:buChar char="•"/>
            </a:pPr>
            <a:r>
              <a:rPr lang="en-US" sz="2400">
                <a:solidFill>
                  <a:srgbClr val="222222"/>
                </a:solidFill>
                <a:latin typeface="Aptos Narrow"/>
              </a:rPr>
              <a:t>The proposed model predicted the risk of dropout of students with 79% accuracy in average. Therefore, dropout risk can be predicted with this model in the future.</a:t>
            </a:r>
          </a:p>
        </p:txBody>
      </p:sp>
    </p:spTree>
    <p:extLst>
      <p:ext uri="{BB962C8B-B14F-4D97-AF65-F5344CB8AC3E}">
        <p14:creationId xmlns:p14="http://schemas.microsoft.com/office/powerpoint/2010/main" val="4055614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E0B7A-3B8D-479D-9E5B-D2B2A8860C0F}"/>
              </a:ext>
            </a:extLst>
          </p:cNvPr>
          <p:cNvSpPr>
            <a:spLocks noGrp="1"/>
          </p:cNvSpPr>
          <p:nvPr>
            <p:ph type="title"/>
          </p:nvPr>
        </p:nvSpPr>
        <p:spPr>
          <a:xfrm>
            <a:off x="838200" y="116010"/>
            <a:ext cx="10515600" cy="1325563"/>
          </a:xfrm>
        </p:spPr>
        <p:txBody>
          <a:bodyPr>
            <a:normAutofit/>
          </a:bodyPr>
          <a:lstStyle/>
          <a:p>
            <a:r>
              <a:rPr lang="en-US" sz="3200" b="1"/>
              <a:t>References</a:t>
            </a:r>
          </a:p>
        </p:txBody>
      </p:sp>
      <p:sp>
        <p:nvSpPr>
          <p:cNvPr id="6" name="Content Placeholder 5">
            <a:extLst>
              <a:ext uri="{FF2B5EF4-FFF2-40B4-BE49-F238E27FC236}">
                <a16:creationId xmlns:a16="http://schemas.microsoft.com/office/drawing/2014/main" id="{3579203E-FE28-A0B6-48E4-24D35078D9F4}"/>
              </a:ext>
            </a:extLst>
          </p:cNvPr>
          <p:cNvSpPr>
            <a:spLocks noGrp="1"/>
          </p:cNvSpPr>
          <p:nvPr>
            <p:ph sz="half" idx="1"/>
          </p:nvPr>
        </p:nvSpPr>
        <p:spPr>
          <a:xfrm>
            <a:off x="809445" y="1394305"/>
            <a:ext cx="10544354" cy="4408847"/>
          </a:xfrm>
        </p:spPr>
        <p:txBody>
          <a:bodyPr vert="horz" lIns="91440" tIns="45720" rIns="91440" bIns="45720" rtlCol="0" anchor="t">
            <a:noAutofit/>
          </a:bodyPr>
          <a:lstStyle/>
          <a:p>
            <a:r>
              <a:rPr lang="en-US" sz="1700">
                <a:ea typeface="+mn-lt"/>
                <a:cs typeface="+mn-lt"/>
              </a:rPr>
              <a:t>[1]          “P_R_Dashboard_2022Cohort,” Tableau Software. Accessed: Oct. 25, 2024. [Online]. Available: </a:t>
            </a:r>
            <a:r>
              <a:rPr lang="en-US" sz="1700">
                <a:ea typeface="+mn-lt"/>
                <a:cs typeface="+mn-lt"/>
                <a:hlinkClick r:id="rId2"/>
              </a:rPr>
              <a:t>https://public.tableau.com/views/P_R_Dashboard_2022Cohort/PR_Dashboard?:embed=y&amp;:showVizHome=no&amp;:host_url=https%3A%2F%2Fpublic.tableau.com%2F&amp;:embed_code_version=3&amp;:tabs=no&amp;:toolbar=yes&amp;:animate_transition=yes&amp;:display_static_image=no&amp;:display_spinner=no&amp;:display_overlay=yes&amp;:display_count=yes&amp;:language=en-US&amp;:loadOrderID=0</a:t>
            </a:r>
            <a:endParaRPr lang="en-US" sz="1700"/>
          </a:p>
          <a:p>
            <a:r>
              <a:rPr lang="en-US" sz="1700">
                <a:ea typeface="+mn-lt"/>
                <a:cs typeface="+mn-lt"/>
              </a:rPr>
              <a:t>[2]          A. W. Astin, </a:t>
            </a:r>
            <a:r>
              <a:rPr lang="en-US" sz="1700" i="1">
                <a:ea typeface="+mn-lt"/>
                <a:cs typeface="+mn-lt"/>
              </a:rPr>
              <a:t>Assessment for excellence: The philosophy and practice of assessment and evaluation in higher education</a:t>
            </a:r>
            <a:r>
              <a:rPr lang="en-US" sz="1700">
                <a:ea typeface="+mn-lt"/>
                <a:cs typeface="+mn-lt"/>
              </a:rPr>
              <a:t>. Rowman &amp; Littlefield Publishers, 2012.</a:t>
            </a:r>
            <a:endParaRPr lang="en-US" sz="1700"/>
          </a:p>
          <a:p>
            <a:r>
              <a:rPr lang="en-US" sz="1700">
                <a:ea typeface="+mn-lt"/>
                <a:cs typeface="+mn-lt"/>
              </a:rPr>
              <a:t>[3]          C. Gibson, S. Rankin, and T. York, “Defining and measuring academic success,” </a:t>
            </a:r>
            <a:r>
              <a:rPr lang="en-US" sz="1700" i="1" err="1">
                <a:ea typeface="+mn-lt"/>
                <a:cs typeface="+mn-lt"/>
              </a:rPr>
              <a:t>Pract</a:t>
            </a:r>
            <a:r>
              <a:rPr lang="en-US" sz="1700" i="1">
                <a:ea typeface="+mn-lt"/>
                <a:cs typeface="+mn-lt"/>
              </a:rPr>
              <a:t>. Assess. Res. Eval.</a:t>
            </a:r>
            <a:r>
              <a:rPr lang="en-US" sz="1700">
                <a:ea typeface="+mn-lt"/>
                <a:cs typeface="+mn-lt"/>
              </a:rPr>
              <a:t>, vol. 20, no. 5, p. 20, 2015.</a:t>
            </a:r>
            <a:endParaRPr lang="en-US" sz="1700"/>
          </a:p>
          <a:p>
            <a:r>
              <a:rPr lang="en-US" sz="1700">
                <a:ea typeface="+mn-lt"/>
                <a:cs typeface="+mn-lt"/>
              </a:rPr>
              <a:t>[4]          R. Los and A. </a:t>
            </a:r>
            <a:r>
              <a:rPr lang="en-US" sz="1700" err="1">
                <a:ea typeface="+mn-lt"/>
                <a:cs typeface="+mn-lt"/>
              </a:rPr>
              <a:t>Schweinle</a:t>
            </a:r>
            <a:r>
              <a:rPr lang="en-US" sz="1700">
                <a:ea typeface="+mn-lt"/>
                <a:cs typeface="+mn-lt"/>
              </a:rPr>
              <a:t>, “The interaction between student motivation and the instructional environment on academic outcome: a hierarchical linear model,” </a:t>
            </a:r>
            <a:r>
              <a:rPr lang="en-US" sz="1700" i="1">
                <a:ea typeface="+mn-lt"/>
                <a:cs typeface="+mn-lt"/>
              </a:rPr>
              <a:t>Soc. Psychol. Educ.</a:t>
            </a:r>
            <a:r>
              <a:rPr lang="en-US" sz="1700">
                <a:ea typeface="+mn-lt"/>
                <a:cs typeface="+mn-lt"/>
              </a:rPr>
              <a:t>, vol. 22, no. 2, pp. 471–500, Apr. 2019, </a:t>
            </a:r>
            <a:r>
              <a:rPr lang="en-US" sz="1700" err="1">
                <a:ea typeface="+mn-lt"/>
                <a:cs typeface="+mn-lt"/>
              </a:rPr>
              <a:t>doi</a:t>
            </a:r>
            <a:r>
              <a:rPr lang="en-US" sz="1700">
                <a:ea typeface="+mn-lt"/>
                <a:cs typeface="+mn-lt"/>
              </a:rPr>
              <a:t>: 10.1007/s11218-019-09487-5.</a:t>
            </a:r>
            <a:endParaRPr lang="en-US" sz="1700"/>
          </a:p>
          <a:p>
            <a:r>
              <a:rPr lang="en-US" sz="1700">
                <a:ea typeface="+mn-lt"/>
                <a:cs typeface="+mn-lt"/>
              </a:rPr>
              <a:t>[5]          A. I. </a:t>
            </a:r>
            <a:r>
              <a:rPr lang="en-US" sz="1700" err="1">
                <a:ea typeface="+mn-lt"/>
                <a:cs typeface="+mn-lt"/>
              </a:rPr>
              <a:t>Adekitan</a:t>
            </a:r>
            <a:r>
              <a:rPr lang="en-US" sz="1700">
                <a:ea typeface="+mn-lt"/>
                <a:cs typeface="+mn-lt"/>
              </a:rPr>
              <a:t> and E. Noma-Osaghae, “Data mining approach to predicting the performance of first year student in a university using the admission requirements,” </a:t>
            </a:r>
            <a:r>
              <a:rPr lang="en-US" sz="1700" i="1">
                <a:ea typeface="+mn-lt"/>
                <a:cs typeface="+mn-lt"/>
              </a:rPr>
              <a:t>Educ. Inf. Technol.</a:t>
            </a:r>
            <a:r>
              <a:rPr lang="en-US" sz="1700">
                <a:ea typeface="+mn-lt"/>
                <a:cs typeface="+mn-lt"/>
              </a:rPr>
              <a:t>, vol. 24, pp. 1527–1543, 2019.</a:t>
            </a:r>
            <a:endParaRPr lang="en-US" sz="1700"/>
          </a:p>
          <a:p>
            <a:r>
              <a:rPr lang="en-US" sz="1700">
                <a:ea typeface="+mn-lt"/>
                <a:cs typeface="+mn-lt"/>
              </a:rPr>
              <a:t>[6]          O. Zawacki-Richter, V. I. Marín, M. Bond, and F. Gouverneur, “Systematic review of research on artificial intelligence applications in higher education–where are the educators?,” </a:t>
            </a:r>
            <a:r>
              <a:rPr lang="en-US" sz="1700" i="1">
                <a:ea typeface="+mn-lt"/>
                <a:cs typeface="+mn-lt"/>
              </a:rPr>
              <a:t>Int. J. Educ. Technol. High. Educ.</a:t>
            </a:r>
            <a:r>
              <a:rPr lang="en-US" sz="1700">
                <a:ea typeface="+mn-lt"/>
                <a:cs typeface="+mn-lt"/>
              </a:rPr>
              <a:t>, vol. 16, no. 1, pp. 1–27, 2019.</a:t>
            </a:r>
            <a:endParaRPr lang="en-US" sz="1700"/>
          </a:p>
        </p:txBody>
      </p:sp>
      <p:pic>
        <p:nvPicPr>
          <p:cNvPr id="3" name="Graphic 2" descr="Clipboard with solid fill">
            <a:extLst>
              <a:ext uri="{FF2B5EF4-FFF2-40B4-BE49-F238E27FC236}">
                <a16:creationId xmlns:a16="http://schemas.microsoft.com/office/drawing/2014/main" id="{F3D7F634-3150-29D5-B359-A4D7CCFBD1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2588" y="326781"/>
            <a:ext cx="914400" cy="914400"/>
          </a:xfrm>
          <a:prstGeom prst="rect">
            <a:avLst/>
          </a:prstGeom>
        </p:spPr>
      </p:pic>
    </p:spTree>
    <p:extLst>
      <p:ext uri="{BB962C8B-B14F-4D97-AF65-F5344CB8AC3E}">
        <p14:creationId xmlns:p14="http://schemas.microsoft.com/office/powerpoint/2010/main" val="1029914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E0B7A-3B8D-479D-9E5B-D2B2A8860C0F}"/>
              </a:ext>
            </a:extLst>
          </p:cNvPr>
          <p:cNvSpPr>
            <a:spLocks noGrp="1"/>
          </p:cNvSpPr>
          <p:nvPr>
            <p:ph type="title"/>
          </p:nvPr>
        </p:nvSpPr>
        <p:spPr/>
        <p:txBody>
          <a:bodyPr/>
          <a:lstStyle/>
          <a:p>
            <a:r>
              <a:rPr lang="en-US"/>
              <a:t>References</a:t>
            </a:r>
          </a:p>
        </p:txBody>
      </p:sp>
      <p:sp>
        <p:nvSpPr>
          <p:cNvPr id="6" name="Content Placeholder 5">
            <a:extLst>
              <a:ext uri="{FF2B5EF4-FFF2-40B4-BE49-F238E27FC236}">
                <a16:creationId xmlns:a16="http://schemas.microsoft.com/office/drawing/2014/main" id="{3579203E-FE28-A0B6-48E4-24D35078D9F4}"/>
              </a:ext>
            </a:extLst>
          </p:cNvPr>
          <p:cNvSpPr>
            <a:spLocks noGrp="1"/>
          </p:cNvSpPr>
          <p:nvPr>
            <p:ph sz="half" idx="1"/>
          </p:nvPr>
        </p:nvSpPr>
        <p:spPr>
          <a:xfrm>
            <a:off x="622852" y="1442333"/>
            <a:ext cx="10544354" cy="4408847"/>
          </a:xfrm>
        </p:spPr>
        <p:txBody>
          <a:bodyPr vert="horz" lIns="91440" tIns="45720" rIns="91440" bIns="45720" rtlCol="0" anchor="t">
            <a:noAutofit/>
          </a:bodyPr>
          <a:lstStyle/>
          <a:p>
            <a:r>
              <a:rPr lang="en-US" sz="1700">
                <a:ea typeface="+mn-lt"/>
                <a:cs typeface="+mn-lt"/>
              </a:rPr>
              <a:t>[7]          S. Hussain and M. Q. Khan, “Student-</a:t>
            </a:r>
            <a:r>
              <a:rPr lang="en-US" sz="1700" err="1">
                <a:ea typeface="+mn-lt"/>
                <a:cs typeface="+mn-lt"/>
              </a:rPr>
              <a:t>Performulator</a:t>
            </a:r>
            <a:r>
              <a:rPr lang="en-US" sz="1700">
                <a:ea typeface="+mn-lt"/>
                <a:cs typeface="+mn-lt"/>
              </a:rPr>
              <a:t>: Predicting Students’ Academic Performance at Secondary and Intermediate Level Using Machine Learning,” </a:t>
            </a:r>
            <a:r>
              <a:rPr lang="en-US" sz="1700" i="1">
                <a:ea typeface="+mn-lt"/>
                <a:cs typeface="+mn-lt"/>
              </a:rPr>
              <a:t>Ann. Data Sci.</a:t>
            </a:r>
            <a:r>
              <a:rPr lang="en-US" sz="1700">
                <a:ea typeface="+mn-lt"/>
                <a:cs typeface="+mn-lt"/>
              </a:rPr>
              <a:t>, vol. 10, no. 3, pp. 637–655, Jun. 2023, </a:t>
            </a:r>
            <a:r>
              <a:rPr lang="en-US" sz="1700" err="1">
                <a:ea typeface="+mn-lt"/>
                <a:cs typeface="+mn-lt"/>
              </a:rPr>
              <a:t>doi</a:t>
            </a:r>
            <a:r>
              <a:rPr lang="en-US" sz="1700">
                <a:ea typeface="+mn-lt"/>
                <a:cs typeface="+mn-lt"/>
              </a:rPr>
              <a:t>: 10.1007/s40745-021-00341-0.</a:t>
            </a:r>
          </a:p>
          <a:p>
            <a:r>
              <a:rPr lang="en-US" sz="1700">
                <a:ea typeface="+mn-lt"/>
                <a:cs typeface="+mn-lt"/>
              </a:rPr>
              <a:t>[8]          M. </a:t>
            </a:r>
            <a:r>
              <a:rPr lang="en-US" sz="1700" err="1">
                <a:ea typeface="+mn-lt"/>
                <a:cs typeface="+mn-lt"/>
              </a:rPr>
              <a:t>Yağcı</a:t>
            </a:r>
            <a:r>
              <a:rPr lang="en-US" sz="1700">
                <a:ea typeface="+mn-lt"/>
                <a:cs typeface="+mn-lt"/>
              </a:rPr>
              <a:t>, “Educational data mining: prediction of students’ academic performance using machine learning algorithms,” </a:t>
            </a:r>
            <a:r>
              <a:rPr lang="en-US" sz="1700" i="1">
                <a:ea typeface="+mn-lt"/>
                <a:cs typeface="+mn-lt"/>
              </a:rPr>
              <a:t>Smart Learn. Environ.</a:t>
            </a:r>
            <a:r>
              <a:rPr lang="en-US" sz="1700">
                <a:ea typeface="+mn-lt"/>
                <a:cs typeface="+mn-lt"/>
              </a:rPr>
              <a:t>, vol. 9, no. 1, p. 11, Mar. 2022, </a:t>
            </a:r>
            <a:r>
              <a:rPr lang="en-US" sz="1700" err="1">
                <a:ea typeface="+mn-lt"/>
                <a:cs typeface="+mn-lt"/>
              </a:rPr>
              <a:t>doi</a:t>
            </a:r>
            <a:r>
              <a:rPr lang="en-US" sz="1700">
                <a:ea typeface="+mn-lt"/>
                <a:cs typeface="+mn-lt"/>
              </a:rPr>
              <a:t>: 10.1186/s40561-022-00192-z.</a:t>
            </a:r>
            <a:endParaRPr lang="en-US" sz="1700"/>
          </a:p>
          <a:p>
            <a:r>
              <a:rPr lang="en-US" sz="1700">
                <a:ea typeface="+mn-lt"/>
                <a:cs typeface="+mn-lt"/>
              </a:rPr>
              <a:t>[9]          L. R. Pelima, Y. </a:t>
            </a:r>
            <a:r>
              <a:rPr lang="en-US" sz="1700" err="1">
                <a:ea typeface="+mn-lt"/>
                <a:cs typeface="+mn-lt"/>
              </a:rPr>
              <a:t>Sukmana</a:t>
            </a:r>
            <a:r>
              <a:rPr lang="en-US" sz="1700">
                <a:ea typeface="+mn-lt"/>
                <a:cs typeface="+mn-lt"/>
              </a:rPr>
              <a:t>, and Y. Rosmansyah, “Predicting University Student Graduation Using Academic Performance and Machine Learning: A Systematic Literature Review,” </a:t>
            </a:r>
            <a:r>
              <a:rPr lang="en-US" sz="1700" i="1">
                <a:ea typeface="+mn-lt"/>
                <a:cs typeface="+mn-lt"/>
              </a:rPr>
              <a:t>IEEE Access</a:t>
            </a:r>
            <a:r>
              <a:rPr lang="en-US" sz="1700">
                <a:ea typeface="+mn-lt"/>
                <a:cs typeface="+mn-lt"/>
              </a:rPr>
              <a:t>, vol. 12, pp. 23451–23465, 2024, </a:t>
            </a:r>
            <a:r>
              <a:rPr lang="en-US" sz="1700" err="1">
                <a:ea typeface="+mn-lt"/>
                <a:cs typeface="+mn-lt"/>
              </a:rPr>
              <a:t>doi</a:t>
            </a:r>
            <a:r>
              <a:rPr lang="en-US" sz="1700">
                <a:ea typeface="+mn-lt"/>
                <a:cs typeface="+mn-lt"/>
              </a:rPr>
              <a:t>: 10.1109/ACCESS.2024.3361479.</a:t>
            </a:r>
            <a:endParaRPr lang="en-US" sz="1700"/>
          </a:p>
          <a:p>
            <a:r>
              <a:rPr lang="en-US" sz="1700">
                <a:ea typeface="+mn-lt"/>
                <a:cs typeface="+mn-lt"/>
              </a:rPr>
              <a:t>[10]        A. Singh, M. N., and R. </a:t>
            </a:r>
            <a:r>
              <a:rPr lang="en-US" sz="1700" err="1">
                <a:ea typeface="+mn-lt"/>
                <a:cs typeface="+mn-lt"/>
              </a:rPr>
              <a:t>Lakshmiganthan</a:t>
            </a:r>
            <a:r>
              <a:rPr lang="en-US" sz="1700">
                <a:ea typeface="+mn-lt"/>
                <a:cs typeface="+mn-lt"/>
              </a:rPr>
              <a:t>, “Impact of Different Data Types on Classifier Performance of Random Forest, Naïve Bayes, and K-Nearest Neighbors Algorithms,” </a:t>
            </a:r>
            <a:r>
              <a:rPr lang="en-US" sz="1700" i="1">
                <a:ea typeface="+mn-lt"/>
                <a:cs typeface="+mn-lt"/>
              </a:rPr>
              <a:t>Int. J. Adv. </a:t>
            </a:r>
            <a:r>
              <a:rPr lang="en-US" sz="1700" i="1" err="1">
                <a:ea typeface="+mn-lt"/>
                <a:cs typeface="+mn-lt"/>
              </a:rPr>
              <a:t>Comput</a:t>
            </a:r>
            <a:r>
              <a:rPr lang="en-US" sz="1700" i="1">
                <a:ea typeface="+mn-lt"/>
                <a:cs typeface="+mn-lt"/>
              </a:rPr>
              <a:t>. Sci. Appl.</a:t>
            </a:r>
            <a:r>
              <a:rPr lang="en-US" sz="1700">
                <a:ea typeface="+mn-lt"/>
                <a:cs typeface="+mn-lt"/>
              </a:rPr>
              <a:t>, vol. 8, no. 12, 2017, </a:t>
            </a:r>
            <a:r>
              <a:rPr lang="en-US" sz="1700" err="1">
                <a:ea typeface="+mn-lt"/>
                <a:cs typeface="+mn-lt"/>
              </a:rPr>
              <a:t>doi</a:t>
            </a:r>
            <a:r>
              <a:rPr lang="en-US" sz="1700">
                <a:ea typeface="+mn-lt"/>
                <a:cs typeface="+mn-lt"/>
              </a:rPr>
              <a:t>: 10.14569/IJACSA.2017.081201.</a:t>
            </a:r>
            <a:endParaRPr lang="en-US" sz="1700"/>
          </a:p>
          <a:p>
            <a:r>
              <a:rPr lang="en-US" sz="1700">
                <a:ea typeface="+mn-lt"/>
                <a:cs typeface="+mn-lt"/>
              </a:rPr>
              <a:t>[11]        N. Salmi and Z. Rustam, “Naïve Bayes classifier models for predicting the colon cancer,” in </a:t>
            </a:r>
            <a:r>
              <a:rPr lang="en-US" sz="1700" i="1">
                <a:ea typeface="+mn-lt"/>
                <a:cs typeface="+mn-lt"/>
              </a:rPr>
              <a:t>IOP conference series: materials science and engineering</a:t>
            </a:r>
            <a:r>
              <a:rPr lang="en-US" sz="1700">
                <a:ea typeface="+mn-lt"/>
                <a:cs typeface="+mn-lt"/>
              </a:rPr>
              <a:t>, IOP Publishing, 2019, p. 052068.</a:t>
            </a:r>
          </a:p>
          <a:p>
            <a:r>
              <a:rPr lang="en-US" sz="1700">
                <a:ea typeface="+mn-lt"/>
                <a:cs typeface="+mn-lt"/>
              </a:rPr>
              <a:t>[12]        Y. Lu, T. Ye, and J. Zheng, “Decision Tree Algorithm in Machine Learning,” in </a:t>
            </a:r>
            <a:r>
              <a:rPr lang="en-US" sz="1700" i="1">
                <a:ea typeface="+mn-lt"/>
                <a:cs typeface="+mn-lt"/>
              </a:rPr>
              <a:t>2022 IEEE International Conference on Advances in Electrical Engineering and Computer Applications (AEECA)</a:t>
            </a:r>
            <a:r>
              <a:rPr lang="en-US" sz="1700">
                <a:ea typeface="+mn-lt"/>
                <a:cs typeface="+mn-lt"/>
              </a:rPr>
              <a:t>, Aug. 2022, pp. 1014–1017. </a:t>
            </a:r>
            <a:r>
              <a:rPr lang="en-US" sz="1700" err="1">
                <a:ea typeface="+mn-lt"/>
                <a:cs typeface="+mn-lt"/>
              </a:rPr>
              <a:t>doi</a:t>
            </a:r>
            <a:r>
              <a:rPr lang="en-US" sz="1700">
                <a:ea typeface="+mn-lt"/>
                <a:cs typeface="+mn-lt"/>
              </a:rPr>
              <a:t>: 10.1109/AEECA55500.2022.9918857.</a:t>
            </a:r>
            <a:endParaRPr lang="en-US" sz="1700"/>
          </a:p>
        </p:txBody>
      </p:sp>
    </p:spTree>
    <p:extLst>
      <p:ext uri="{BB962C8B-B14F-4D97-AF65-F5344CB8AC3E}">
        <p14:creationId xmlns:p14="http://schemas.microsoft.com/office/powerpoint/2010/main" val="1114023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35B8B5-54BA-C2CA-C1C9-0DF9990FA194}"/>
              </a:ext>
            </a:extLst>
          </p:cNvPr>
          <p:cNvSpPr/>
          <p:nvPr/>
        </p:nvSpPr>
        <p:spPr>
          <a:xfrm>
            <a:off x="0" y="787878"/>
            <a:ext cx="12192000" cy="6070121"/>
          </a:xfrm>
          <a:prstGeom prst="rect">
            <a:avLst/>
          </a:prstGeom>
          <a:gradFill flip="none" rotWithShape="1">
            <a:gsLst>
              <a:gs pos="5000">
                <a:schemeClr val="bg1"/>
              </a:gs>
              <a:gs pos="26000">
                <a:schemeClr val="bg1"/>
              </a:gs>
              <a:gs pos="42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4D0A9B4-3741-CA31-EAEF-759BF8E2535F}"/>
              </a:ext>
            </a:extLst>
          </p:cNvPr>
          <p:cNvPicPr>
            <a:picLocks noGrp="1" noChangeAspect="1"/>
          </p:cNvPicPr>
          <p:nvPr>
            <p:ph idx="1"/>
          </p:nvPr>
        </p:nvPicPr>
        <p:blipFill>
          <a:blip r:embed="rId2"/>
          <a:srcRect t="16647"/>
          <a:stretch/>
        </p:blipFill>
        <p:spPr>
          <a:xfrm>
            <a:off x="-1" y="25692"/>
            <a:ext cx="12205343" cy="6832308"/>
          </a:xfrm>
        </p:spPr>
      </p:pic>
      <p:sp>
        <p:nvSpPr>
          <p:cNvPr id="12" name="Rectangle 11">
            <a:extLst>
              <a:ext uri="{FF2B5EF4-FFF2-40B4-BE49-F238E27FC236}">
                <a16:creationId xmlns:a16="http://schemas.microsoft.com/office/drawing/2014/main" id="{7B8D5ECF-705C-AA39-14D0-50B4CB56AA4F}"/>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Bagley College web logo">
            <a:extLst>
              <a:ext uri="{FF2B5EF4-FFF2-40B4-BE49-F238E27FC236}">
                <a16:creationId xmlns:a16="http://schemas.microsoft.com/office/drawing/2014/main" id="{608D85B2-D939-184B-57F0-F2D3FF2BE3A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871" y="6544831"/>
            <a:ext cx="2166322" cy="305275"/>
          </a:xfrm>
          <a:prstGeom prst="rect">
            <a:avLst/>
          </a:prstGeom>
          <a:noFill/>
          <a:ln>
            <a:noFill/>
          </a:ln>
        </p:spPr>
      </p:pic>
      <p:pic>
        <p:nvPicPr>
          <p:cNvPr id="8" name="Picture 7" descr="A grey rectangular object&#10;&#10;Description automatically generated">
            <a:extLst>
              <a:ext uri="{FF2B5EF4-FFF2-40B4-BE49-F238E27FC236}">
                <a16:creationId xmlns:a16="http://schemas.microsoft.com/office/drawing/2014/main" id="{B345E7C9-521A-260A-07FC-F60B0F1EDC29}"/>
              </a:ext>
            </a:extLst>
          </p:cNvPr>
          <p:cNvPicPr>
            <a:picLocks noChangeAspect="1"/>
          </p:cNvPicPr>
          <p:nvPr/>
        </p:nvPicPr>
        <p:blipFill>
          <a:blip r:embed="rId5"/>
          <a:stretch>
            <a:fillRect/>
          </a:stretch>
        </p:blipFill>
        <p:spPr>
          <a:xfrm>
            <a:off x="6764214" y="744709"/>
            <a:ext cx="5427785" cy="5614766"/>
          </a:xfrm>
          <a:prstGeom prst="rect">
            <a:avLst/>
          </a:prstGeom>
          <a:ln>
            <a:noFill/>
          </a:ln>
        </p:spPr>
      </p:pic>
      <p:pic>
        <p:nvPicPr>
          <p:cNvPr id="1028" name="Picture 4" descr="Flag of Portugal - Wikipedia">
            <a:extLst>
              <a:ext uri="{FF2B5EF4-FFF2-40B4-BE49-F238E27FC236}">
                <a16:creationId xmlns:a16="http://schemas.microsoft.com/office/drawing/2014/main" id="{15F65D42-CB06-79E4-CE1B-6A1480E5C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74674" y="1550065"/>
            <a:ext cx="776036" cy="5164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ey rectangular object&#10;&#10;Description automatically generated">
            <a:extLst>
              <a:ext uri="{FF2B5EF4-FFF2-40B4-BE49-F238E27FC236}">
                <a16:creationId xmlns:a16="http://schemas.microsoft.com/office/drawing/2014/main" id="{8683261B-496D-379C-5908-BA96DC2915AA}"/>
              </a:ext>
            </a:extLst>
          </p:cNvPr>
          <p:cNvPicPr>
            <a:picLocks noChangeAspect="1"/>
          </p:cNvPicPr>
          <p:nvPr/>
        </p:nvPicPr>
        <p:blipFill>
          <a:blip r:embed="rId5"/>
          <a:stretch>
            <a:fillRect/>
          </a:stretch>
        </p:blipFill>
        <p:spPr>
          <a:xfrm>
            <a:off x="0" y="41325"/>
            <a:ext cx="12192000" cy="702797"/>
          </a:xfrm>
          <a:prstGeom prst="rect">
            <a:avLst/>
          </a:prstGeom>
          <a:ln>
            <a:noFill/>
          </a:ln>
        </p:spPr>
      </p:pic>
      <p:sp>
        <p:nvSpPr>
          <p:cNvPr id="2" name="Title 1">
            <a:extLst>
              <a:ext uri="{FF2B5EF4-FFF2-40B4-BE49-F238E27FC236}">
                <a16:creationId xmlns:a16="http://schemas.microsoft.com/office/drawing/2014/main" id="{E71D6833-5001-D613-A207-AB4D64AFC442}"/>
              </a:ext>
            </a:extLst>
          </p:cNvPr>
          <p:cNvSpPr>
            <a:spLocks noGrp="1"/>
          </p:cNvSpPr>
          <p:nvPr>
            <p:ph type="title"/>
          </p:nvPr>
        </p:nvSpPr>
        <p:spPr>
          <a:xfrm>
            <a:off x="609599" y="25692"/>
            <a:ext cx="10515600" cy="762187"/>
          </a:xfrm>
        </p:spPr>
        <p:txBody>
          <a:bodyPr/>
          <a:lstStyle/>
          <a:p>
            <a:pPr algn="ctr"/>
            <a:r>
              <a:rPr lang="en-US" b="1"/>
              <a:t>Dataset Information</a:t>
            </a:r>
          </a:p>
        </p:txBody>
      </p:sp>
      <p:sp>
        <p:nvSpPr>
          <p:cNvPr id="7" name="TextBox 6">
            <a:extLst>
              <a:ext uri="{FF2B5EF4-FFF2-40B4-BE49-F238E27FC236}">
                <a16:creationId xmlns:a16="http://schemas.microsoft.com/office/drawing/2014/main" id="{4653E64B-5516-3ED1-0858-AA2BFC9FDB69}"/>
              </a:ext>
            </a:extLst>
          </p:cNvPr>
          <p:cNvSpPr txBox="1"/>
          <p:nvPr/>
        </p:nvSpPr>
        <p:spPr>
          <a:xfrm>
            <a:off x="7014747" y="731528"/>
            <a:ext cx="4722223" cy="5601533"/>
          </a:xfrm>
          <a:prstGeom prst="rect">
            <a:avLst/>
          </a:prstGeom>
          <a:gradFill>
            <a:gsLst>
              <a:gs pos="5000">
                <a:schemeClr val="bg1"/>
              </a:gs>
              <a:gs pos="26000">
                <a:schemeClr val="bg1"/>
              </a:gs>
              <a:gs pos="78000">
                <a:schemeClr val="bg1">
                  <a:alpha val="0"/>
                </a:schemeClr>
              </a:gs>
            </a:gsLst>
            <a:path path="circle">
              <a:fillToRect l="100000" t="100000"/>
            </a:path>
          </a:gradFill>
        </p:spPr>
        <p:txBody>
          <a:bodyPr wrap="square" rtlCol="0">
            <a:spAutoFit/>
          </a:bodyPr>
          <a:lstStyle/>
          <a:p>
            <a:pPr marL="285750" indent="-285750">
              <a:buFont typeface="Arial" panose="020B0604020202020204" pitchFamily="34" charset="0"/>
              <a:buChar char="•"/>
            </a:pPr>
            <a:r>
              <a:rPr lang="en-US" sz="2000" b="1"/>
              <a:t>35 variables</a:t>
            </a:r>
            <a:r>
              <a:rPr lang="en-US" sz="2000"/>
              <a:t> – 34 predicted variables &amp; one is the response/Target.</a:t>
            </a:r>
          </a:p>
          <a:p>
            <a:pPr marL="285750" indent="-285750">
              <a:buFont typeface="Arial" panose="020B0604020202020204" pitchFamily="34" charset="0"/>
              <a:buChar char="•"/>
            </a:pPr>
            <a:endParaRPr lang="en-US" sz="2000"/>
          </a:p>
          <a:p>
            <a:pPr marL="742950" lvl="1" indent="-285750">
              <a:buFont typeface="Arial" panose="020B0604020202020204" pitchFamily="34" charset="0"/>
              <a:buChar char="•"/>
            </a:pPr>
            <a:r>
              <a:rPr lang="en-US" sz="2000"/>
              <a:t>Kaggle from Portugal</a:t>
            </a:r>
          </a:p>
          <a:p>
            <a:pPr marL="285750" indent="-285750">
              <a:buFont typeface="Arial" panose="020B0604020202020204" pitchFamily="34" charset="0"/>
              <a:buChar char="•"/>
            </a:pPr>
            <a:endParaRPr lang="en-US" sz="2000"/>
          </a:p>
          <a:p>
            <a:pPr marL="1200150" lvl="2" indent="-285750">
              <a:buFont typeface="Arial" panose="020B0604020202020204" pitchFamily="34" charset="0"/>
              <a:buChar char="•"/>
            </a:pPr>
            <a:r>
              <a:rPr lang="en-US" sz="2000"/>
              <a:t>Each feature contains 4,424 data with no missing values.</a:t>
            </a:r>
          </a:p>
          <a:p>
            <a:pPr marL="285750" indent="-285750">
              <a:buFont typeface="Arial" panose="020B0604020202020204" pitchFamily="34" charset="0"/>
              <a:buChar char="•"/>
            </a:pPr>
            <a:endParaRPr lang="en-US" sz="2000"/>
          </a:p>
          <a:p>
            <a:pPr marL="1657350" lvl="3" indent="-285750">
              <a:buFont typeface="Arial" panose="020B0604020202020204" pitchFamily="34" charset="0"/>
              <a:buChar char="•"/>
            </a:pPr>
            <a:r>
              <a:rPr lang="en-US" sz="2000" b="1"/>
              <a:t>Type:</a:t>
            </a:r>
          </a:p>
          <a:p>
            <a:pPr marL="1657350" lvl="3" indent="-285750">
              <a:buFont typeface="Arial" panose="020B0604020202020204" pitchFamily="34" charset="0"/>
              <a:buChar char="•"/>
            </a:pPr>
            <a:r>
              <a:rPr lang="en-US" sz="2000"/>
              <a:t>Demographic data </a:t>
            </a:r>
          </a:p>
          <a:p>
            <a:pPr marL="1657350" lvl="3" indent="-285750">
              <a:buFont typeface="Arial" panose="020B0604020202020204" pitchFamily="34" charset="0"/>
              <a:buChar char="•"/>
            </a:pPr>
            <a:r>
              <a:rPr lang="en-US" sz="2000"/>
              <a:t>Socioeconomic data.</a:t>
            </a:r>
          </a:p>
          <a:p>
            <a:pPr marL="1657350" lvl="3" indent="-285750">
              <a:buFont typeface="Arial" panose="020B0604020202020204" pitchFamily="34" charset="0"/>
              <a:buChar char="•"/>
            </a:pPr>
            <a:r>
              <a:rPr lang="en-US" sz="2000"/>
              <a:t>Macroeconomic data. </a:t>
            </a:r>
          </a:p>
          <a:p>
            <a:pPr marL="1657350" lvl="3" indent="-285750">
              <a:buFont typeface="Arial" panose="020B0604020202020204" pitchFamily="34" charset="0"/>
              <a:buChar char="•"/>
            </a:pPr>
            <a:r>
              <a:rPr lang="en-US" sz="2000"/>
              <a:t>Academic data at enrollment.</a:t>
            </a:r>
          </a:p>
          <a:p>
            <a:pPr marL="1657350" lvl="3" indent="-285750">
              <a:buFont typeface="Arial" panose="020B0604020202020204" pitchFamily="34" charset="0"/>
              <a:buChar char="•"/>
            </a:pPr>
            <a:r>
              <a:rPr lang="en-US" sz="2000"/>
              <a:t>Academic data at the end of the first and second semesters. </a:t>
            </a:r>
          </a:p>
          <a:p>
            <a:pPr marL="1657350" lvl="3" indent="-285750">
              <a:buFont typeface="Arial" panose="020B0604020202020204" pitchFamily="34" charset="0"/>
              <a:buChar char="•"/>
            </a:pPr>
            <a:r>
              <a:rPr lang="en-US" sz="2000"/>
              <a:t>The target</a:t>
            </a:r>
          </a:p>
        </p:txBody>
      </p:sp>
    </p:spTree>
    <p:extLst>
      <p:ext uri="{BB962C8B-B14F-4D97-AF65-F5344CB8AC3E}">
        <p14:creationId xmlns:p14="http://schemas.microsoft.com/office/powerpoint/2010/main" val="141606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E0B7A-3B8D-479D-9E5B-D2B2A8860C0F}"/>
              </a:ext>
            </a:extLst>
          </p:cNvPr>
          <p:cNvSpPr>
            <a:spLocks noGrp="1"/>
          </p:cNvSpPr>
          <p:nvPr>
            <p:ph type="title"/>
          </p:nvPr>
        </p:nvSpPr>
        <p:spPr/>
        <p:txBody>
          <a:bodyPr/>
          <a:lstStyle/>
          <a:p>
            <a:r>
              <a:rPr lang="en-US"/>
              <a:t>References</a:t>
            </a:r>
          </a:p>
        </p:txBody>
      </p:sp>
      <p:sp>
        <p:nvSpPr>
          <p:cNvPr id="6" name="Content Placeholder 5">
            <a:extLst>
              <a:ext uri="{FF2B5EF4-FFF2-40B4-BE49-F238E27FC236}">
                <a16:creationId xmlns:a16="http://schemas.microsoft.com/office/drawing/2014/main" id="{3579203E-FE28-A0B6-48E4-24D35078D9F4}"/>
              </a:ext>
            </a:extLst>
          </p:cNvPr>
          <p:cNvSpPr>
            <a:spLocks noGrp="1"/>
          </p:cNvSpPr>
          <p:nvPr>
            <p:ph sz="half" idx="1"/>
          </p:nvPr>
        </p:nvSpPr>
        <p:spPr>
          <a:xfrm>
            <a:off x="622852" y="1442333"/>
            <a:ext cx="10544354" cy="4408847"/>
          </a:xfrm>
        </p:spPr>
        <p:txBody>
          <a:bodyPr vert="horz" lIns="91440" tIns="45720" rIns="91440" bIns="45720" rtlCol="0" anchor="t">
            <a:noAutofit/>
          </a:bodyPr>
          <a:lstStyle/>
          <a:p>
            <a:pPr>
              <a:buFont typeface="Arial"/>
              <a:buChar char="•"/>
            </a:pPr>
            <a:r>
              <a:rPr lang="en-US" sz="1700"/>
              <a:t>[13]        P. Probst and A.-L. Boulesteix, “To Tune or Not to Tune the Number of Trees in Random Forest”.</a:t>
            </a:r>
          </a:p>
          <a:p>
            <a:pPr>
              <a:buFont typeface="Arial"/>
              <a:buChar char="•"/>
            </a:pPr>
            <a:r>
              <a:rPr lang="en-US" sz="1700"/>
              <a:t>[14]        Z. Tian, J. Xiao, H. Feng, and Y. Wei, “Credit Risk Assessment based on Gradient Boosting Decision Tree,” </a:t>
            </a:r>
            <a:r>
              <a:rPr lang="en-US" sz="1700" i="1"/>
              <a:t>Procedia </a:t>
            </a:r>
            <a:r>
              <a:rPr lang="en-US" sz="1700" i="1" err="1"/>
              <a:t>Comput</a:t>
            </a:r>
            <a:r>
              <a:rPr lang="en-US" sz="1700" i="1"/>
              <a:t>. Sci.</a:t>
            </a:r>
            <a:r>
              <a:rPr lang="en-US" sz="1700"/>
              <a:t>, vol. 174, pp. 150–160, Jan. 2020, </a:t>
            </a:r>
            <a:r>
              <a:rPr lang="en-US" sz="1700" err="1"/>
              <a:t>doi</a:t>
            </a:r>
            <a:r>
              <a:rPr lang="en-US" sz="1700"/>
              <a:t>: 10.1016/j.procs.2020.06.070.</a:t>
            </a:r>
          </a:p>
          <a:p>
            <a:pPr>
              <a:buFont typeface="Arial"/>
              <a:buChar char="•"/>
            </a:pPr>
            <a:r>
              <a:rPr lang="en-US" sz="1700"/>
              <a:t>[15]        D. Isa, L. H. Lee, V. P. Kallimani, and R. </a:t>
            </a:r>
            <a:r>
              <a:rPr lang="en-US" sz="1700" err="1"/>
              <a:t>RajKumar</a:t>
            </a:r>
            <a:r>
              <a:rPr lang="en-US" sz="1700"/>
              <a:t>, “Text Document Preprocessing with the Bayes Formula for Classification Using the Support Vector Machine,” </a:t>
            </a:r>
            <a:r>
              <a:rPr lang="en-US" sz="1700" i="1"/>
              <a:t>IEEE Trans. </a:t>
            </a:r>
            <a:r>
              <a:rPr lang="en-US" sz="1700" i="1" err="1"/>
              <a:t>Knowl</a:t>
            </a:r>
            <a:r>
              <a:rPr lang="en-US" sz="1700" i="1"/>
              <a:t>. Data Eng.</a:t>
            </a:r>
            <a:r>
              <a:rPr lang="en-US" sz="1700"/>
              <a:t>, vol. 20, no. 9, pp. 1264–1272, Sep. 2008, </a:t>
            </a:r>
            <a:r>
              <a:rPr lang="en-US" sz="1700" err="1"/>
              <a:t>doi</a:t>
            </a:r>
            <a:r>
              <a:rPr lang="en-US" sz="1700"/>
              <a:t>: 10.1109/TKDE.2008.76.</a:t>
            </a:r>
          </a:p>
          <a:p>
            <a:pPr>
              <a:buFont typeface="Arial"/>
              <a:buChar char="•"/>
            </a:pPr>
            <a:r>
              <a:rPr lang="en-US" sz="1700">
                <a:latin typeface="Times New Roman"/>
                <a:cs typeface="Times New Roman"/>
              </a:rPr>
              <a:t>[16]        “Find Open Datasets and Machine Learning Projects | Kaggle.” Accessed: Oct. 25, 2024. [Online]. Available: </a:t>
            </a:r>
            <a:r>
              <a:rPr lang="en-US" sz="1700">
                <a:latin typeface="Times New Roman"/>
                <a:cs typeface="Times New Roman"/>
                <a:hlinkClick r:id="rId2"/>
              </a:rPr>
              <a:t>https://www.kaggle.com/datasets</a:t>
            </a:r>
            <a:endParaRPr lang="en-US" sz="1700"/>
          </a:p>
          <a:p>
            <a:pPr marL="0" indent="0">
              <a:buNone/>
            </a:pPr>
            <a:endParaRPr lang="en-US" sz="1700"/>
          </a:p>
        </p:txBody>
      </p:sp>
    </p:spTree>
    <p:extLst>
      <p:ext uri="{BB962C8B-B14F-4D97-AF65-F5344CB8AC3E}">
        <p14:creationId xmlns:p14="http://schemas.microsoft.com/office/powerpoint/2010/main" val="2702862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A8C99-8578-0D6A-EB23-45A581DADB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B84625-1D2E-F5CD-C909-0B65A0F8BF1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C8CB27BD-E6D9-7D01-A622-157427EAF925}"/>
              </a:ext>
            </a:extLst>
          </p:cNvPr>
          <p:cNvSpPr>
            <a:spLocks noGrp="1"/>
          </p:cNvSpPr>
          <p:nvPr>
            <p:ph sz="half" idx="2"/>
          </p:nvPr>
        </p:nvSpPr>
        <p:spPr/>
        <p:txBody>
          <a:bodyPr/>
          <a:lstStyle/>
          <a:p>
            <a:endParaRPr lang="en-US"/>
          </a:p>
        </p:txBody>
      </p:sp>
      <p:pic>
        <p:nvPicPr>
          <p:cNvPr id="1026" name="Picture 2" descr="Are thank you calls worth the effort? | Ruffalo Noel Levitz">
            <a:extLst>
              <a:ext uri="{FF2B5EF4-FFF2-40B4-BE49-F238E27FC236}">
                <a16:creationId xmlns:a16="http://schemas.microsoft.com/office/drawing/2014/main" id="{6044EF44-B9A8-5876-EAAB-B5553EDC7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6538"/>
            <a:ext cx="12192000" cy="384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300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14B27C-A310-A9EB-D2A1-FCC418592845}"/>
              </a:ext>
            </a:extLst>
          </p:cNvPr>
          <p:cNvPicPr>
            <a:picLocks noChangeAspect="1"/>
          </p:cNvPicPr>
          <p:nvPr/>
        </p:nvPicPr>
        <p:blipFill>
          <a:blip r:embed="rId2"/>
          <a:srcRect t="16657"/>
          <a:stretch/>
        </p:blipFill>
        <p:spPr>
          <a:xfrm flipH="1">
            <a:off x="-1" y="20956"/>
            <a:ext cx="12185589" cy="6820454"/>
          </a:xfrm>
          <a:prstGeom prst="rect">
            <a:avLst/>
          </a:prstGeom>
        </p:spPr>
      </p:pic>
      <p:sp>
        <p:nvSpPr>
          <p:cNvPr id="16" name="Rectangle 15">
            <a:extLst>
              <a:ext uri="{FF2B5EF4-FFF2-40B4-BE49-F238E27FC236}">
                <a16:creationId xmlns:a16="http://schemas.microsoft.com/office/drawing/2014/main" id="{7520BC04-FE82-AA8C-F0E6-6042D2678127}"/>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7E5EFA-6F28-4C40-C052-FF8CFA88EDEB}"/>
              </a:ext>
            </a:extLst>
          </p:cNvPr>
          <p:cNvSpPr/>
          <p:nvPr/>
        </p:nvSpPr>
        <p:spPr>
          <a:xfrm>
            <a:off x="688571" y="1310737"/>
            <a:ext cx="10515600" cy="4645926"/>
          </a:xfrm>
          <a:prstGeom prst="rect">
            <a:avLst/>
          </a:prstGeom>
          <a:solidFill>
            <a:schemeClr val="bg1">
              <a:alpha val="93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ED4C8DA5-EE14-8B0F-54D4-5BA9A3AF39F1}"/>
              </a:ext>
            </a:extLst>
          </p:cNvPr>
          <p:cNvSpPr txBox="1">
            <a:spLocks/>
          </p:cNvSpPr>
          <p:nvPr/>
        </p:nvSpPr>
        <p:spPr>
          <a:xfrm>
            <a:off x="609599" y="25692"/>
            <a:ext cx="10515600" cy="7621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Dataset Info</a:t>
            </a:r>
          </a:p>
        </p:txBody>
      </p:sp>
      <p:pic>
        <p:nvPicPr>
          <p:cNvPr id="14" name="Picture 13" descr="Bagley College web logo">
            <a:extLst>
              <a:ext uri="{FF2B5EF4-FFF2-40B4-BE49-F238E27FC236}">
                <a16:creationId xmlns:a16="http://schemas.microsoft.com/office/drawing/2014/main" id="{D7D90C83-0962-8037-3421-886C647B811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pic>
        <p:nvPicPr>
          <p:cNvPr id="3" name="Picture 2">
            <a:extLst>
              <a:ext uri="{FF2B5EF4-FFF2-40B4-BE49-F238E27FC236}">
                <a16:creationId xmlns:a16="http://schemas.microsoft.com/office/drawing/2014/main" id="{E7159B01-F442-11ED-C8A6-B3C7DD4D75A4}"/>
              </a:ext>
            </a:extLst>
          </p:cNvPr>
          <p:cNvPicPr>
            <a:picLocks noChangeAspect="1"/>
          </p:cNvPicPr>
          <p:nvPr/>
        </p:nvPicPr>
        <p:blipFill>
          <a:blip r:embed="rId5"/>
          <a:stretch>
            <a:fillRect/>
          </a:stretch>
        </p:blipFill>
        <p:spPr>
          <a:xfrm>
            <a:off x="1309687" y="1515555"/>
            <a:ext cx="9572625" cy="4171950"/>
          </a:xfrm>
          <a:prstGeom prst="rect">
            <a:avLst/>
          </a:prstGeom>
        </p:spPr>
      </p:pic>
    </p:spTree>
    <p:extLst>
      <p:ext uri="{BB962C8B-B14F-4D97-AF65-F5344CB8AC3E}">
        <p14:creationId xmlns:p14="http://schemas.microsoft.com/office/powerpoint/2010/main" val="23672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5BBD7CA-7548-AB9C-DFF6-444D15A723C6}"/>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pic>
        <p:nvPicPr>
          <p:cNvPr id="2050" name="Picture 2" descr="What are the ways to get better in solving problems?">
            <a:extLst>
              <a:ext uri="{FF2B5EF4-FFF2-40B4-BE49-F238E27FC236}">
                <a16:creationId xmlns:a16="http://schemas.microsoft.com/office/drawing/2014/main" id="{7DE6D89C-181A-EF6B-ECF7-6364844931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98" t="6096" r="17657" b="2762"/>
          <a:stretch/>
        </p:blipFill>
        <p:spPr bwMode="auto">
          <a:xfrm flipH="1">
            <a:off x="19594" y="0"/>
            <a:ext cx="9208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AF4E4D7-982D-5B1B-B10D-FFA26F750DBF}"/>
              </a:ext>
            </a:extLst>
          </p:cNvPr>
          <p:cNvSpPr/>
          <p:nvPr/>
        </p:nvSpPr>
        <p:spPr>
          <a:xfrm>
            <a:off x="1247503" y="0"/>
            <a:ext cx="8582297" cy="6858000"/>
          </a:xfrm>
          <a:prstGeom prst="rect">
            <a:avLst/>
          </a:prstGeom>
          <a:gradFill>
            <a:gsLst>
              <a:gs pos="5000">
                <a:schemeClr val="bg1"/>
              </a:gs>
              <a:gs pos="4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835476-78B5-4DB0-168A-2EA2E58F04E8}"/>
              </a:ext>
            </a:extLst>
          </p:cNvPr>
          <p:cNvSpPr>
            <a:spLocks noGrp="1"/>
          </p:cNvSpPr>
          <p:nvPr>
            <p:ph idx="1"/>
          </p:nvPr>
        </p:nvSpPr>
        <p:spPr>
          <a:xfrm>
            <a:off x="6062865" y="992187"/>
            <a:ext cx="5693701" cy="5511241"/>
          </a:xfrm>
        </p:spPr>
        <p:txBody>
          <a:bodyPr vert="horz" lIns="91440" tIns="45720" rIns="91440" bIns="45720" rtlCol="0" anchor="t">
            <a:normAutofit/>
          </a:bodyPr>
          <a:lstStyle/>
          <a:p>
            <a:pPr marL="0" indent="0">
              <a:buNone/>
            </a:pPr>
            <a:r>
              <a:rPr lang="en-US" b="1"/>
              <a:t>Problem: </a:t>
            </a:r>
            <a:r>
              <a:rPr lang="en-US">
                <a:latin typeface="Aptos"/>
                <a:cs typeface="Times New Roman"/>
              </a:rPr>
              <a:t>Understanding student success. </a:t>
            </a:r>
            <a:endParaRPr lang="en-US">
              <a:latin typeface="Aptos"/>
            </a:endParaRPr>
          </a:p>
          <a:p>
            <a:endParaRPr lang="en-US"/>
          </a:p>
          <a:p>
            <a:pPr marL="0" indent="0">
              <a:buNone/>
            </a:pPr>
            <a:r>
              <a:rPr lang="en-US" b="1"/>
              <a:t>Goal:</a:t>
            </a:r>
            <a:r>
              <a:rPr lang="en-US"/>
              <a:t> </a:t>
            </a:r>
            <a:r>
              <a:rPr lang="en-US" sz="2600">
                <a:ea typeface="+mn-lt"/>
                <a:cs typeface="+mn-lt"/>
              </a:rPr>
              <a:t>Detect students who are at risk of dropping out of their education.</a:t>
            </a:r>
            <a:endParaRPr lang="en-US" sz="2600"/>
          </a:p>
          <a:p>
            <a:pPr marL="0" indent="0">
              <a:buNone/>
            </a:pPr>
            <a:endParaRPr lang="en-US"/>
          </a:p>
          <a:p>
            <a:pPr lvl="1"/>
            <a:r>
              <a:rPr lang="en-US" sz="2800">
                <a:ea typeface="+mn-lt"/>
                <a:cs typeface="+mn-lt"/>
              </a:rPr>
              <a:t>Tackling student dropout rates.</a:t>
            </a:r>
            <a:endParaRPr lang="en-US"/>
          </a:p>
          <a:p>
            <a:pPr lvl="1"/>
            <a:r>
              <a:rPr lang="en-US" sz="2800"/>
              <a:t>Retaining students.</a:t>
            </a:r>
            <a:endParaRPr lang="en-US"/>
          </a:p>
          <a:p>
            <a:pPr marL="457200" lvl="1" indent="0">
              <a:buNone/>
            </a:pPr>
            <a:endParaRPr lang="en-US" sz="2800"/>
          </a:p>
          <a:p>
            <a:r>
              <a:rPr lang="en-US" sz="3200" b="1"/>
              <a:t>Target: </a:t>
            </a:r>
          </a:p>
          <a:p>
            <a:pPr lvl="1">
              <a:buFont typeface="Courier New" panose="020B0604020202020204" pitchFamily="34" charset="0"/>
              <a:buChar char="o"/>
            </a:pPr>
            <a:r>
              <a:rPr lang="en-US" sz="2800"/>
              <a:t>Dropout, Graduate, and Enrolled</a:t>
            </a:r>
          </a:p>
          <a:p>
            <a:endParaRPr lang="en-US" sz="3200"/>
          </a:p>
        </p:txBody>
      </p:sp>
      <p:pic>
        <p:nvPicPr>
          <p:cNvPr id="6" name="Picture 5" descr="Bagley College web logo">
            <a:extLst>
              <a:ext uri="{FF2B5EF4-FFF2-40B4-BE49-F238E27FC236}">
                <a16:creationId xmlns:a16="http://schemas.microsoft.com/office/drawing/2014/main" id="{D373ADE6-5E19-DE4F-6E6D-AFEB85846A3D}"/>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sp>
        <p:nvSpPr>
          <p:cNvPr id="2" name="Title 1">
            <a:extLst>
              <a:ext uri="{FF2B5EF4-FFF2-40B4-BE49-F238E27FC236}">
                <a16:creationId xmlns:a16="http://schemas.microsoft.com/office/drawing/2014/main" id="{1EF95038-9EB7-8873-B75B-EA626E1A0AE5}"/>
              </a:ext>
            </a:extLst>
          </p:cNvPr>
          <p:cNvSpPr>
            <a:spLocks noGrp="1"/>
          </p:cNvSpPr>
          <p:nvPr>
            <p:ph type="title"/>
          </p:nvPr>
        </p:nvSpPr>
        <p:spPr>
          <a:xfrm>
            <a:off x="30385" y="0"/>
            <a:ext cx="12166659" cy="992188"/>
          </a:xfrm>
        </p:spPr>
        <p:txBody>
          <a:bodyPr>
            <a:normAutofit/>
          </a:bodyPr>
          <a:lstStyle/>
          <a:p>
            <a:pPr algn="ctr"/>
            <a:r>
              <a:rPr lang="en-US" sz="4000" b="1">
                <a:solidFill>
                  <a:schemeClr val="tx1">
                    <a:lumMod val="95000"/>
                    <a:lumOff val="5000"/>
                  </a:schemeClr>
                </a:solidFill>
              </a:rPr>
              <a:t>Problem – Classification case</a:t>
            </a:r>
          </a:p>
        </p:txBody>
      </p:sp>
      <p:pic>
        <p:nvPicPr>
          <p:cNvPr id="10" name="Graphic 9" descr="Arrow: Slight curve with solid fill">
            <a:extLst>
              <a:ext uri="{FF2B5EF4-FFF2-40B4-BE49-F238E27FC236}">
                <a16:creationId xmlns:a16="http://schemas.microsoft.com/office/drawing/2014/main" id="{10B6BBB0-59E0-90D1-F4F6-FDA590DC6D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7354" y="4469651"/>
            <a:ext cx="914400" cy="914400"/>
          </a:xfrm>
          <a:prstGeom prst="rect">
            <a:avLst/>
          </a:prstGeom>
        </p:spPr>
      </p:pic>
    </p:spTree>
    <p:extLst>
      <p:ext uri="{BB962C8B-B14F-4D97-AF65-F5344CB8AC3E}">
        <p14:creationId xmlns:p14="http://schemas.microsoft.com/office/powerpoint/2010/main" val="69433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Other ways to compare | Baamboozle - Baamboozle | The Most Fun Classroom  Games!">
            <a:extLst>
              <a:ext uri="{FF2B5EF4-FFF2-40B4-BE49-F238E27FC236}">
                <a16:creationId xmlns:a16="http://schemas.microsoft.com/office/drawing/2014/main" id="{A54E9EE5-FFBD-D62D-DBBC-2B308CBE7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688"/>
          <a:stretch/>
        </p:blipFill>
        <p:spPr bwMode="auto">
          <a:xfrm>
            <a:off x="7327" y="-21970"/>
            <a:ext cx="9926085" cy="6879970"/>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173644-E017-3CA5-742F-97DC29A85D28}"/>
              </a:ext>
            </a:extLst>
          </p:cNvPr>
          <p:cNvSpPr>
            <a:spLocks noGrp="1"/>
          </p:cNvSpPr>
          <p:nvPr>
            <p:ph type="title"/>
          </p:nvPr>
        </p:nvSpPr>
        <p:spPr>
          <a:xfrm>
            <a:off x="0" y="-37445"/>
            <a:ext cx="12165318" cy="1110978"/>
          </a:xfrm>
        </p:spPr>
        <p:txBody>
          <a:bodyPr>
            <a:normAutofit/>
          </a:bodyPr>
          <a:lstStyle/>
          <a:p>
            <a:pPr algn="ctr"/>
            <a:r>
              <a:rPr lang="en-US" sz="4000" b="1"/>
              <a:t>Methods &amp; Deliverables</a:t>
            </a:r>
          </a:p>
        </p:txBody>
      </p:sp>
      <p:sp>
        <p:nvSpPr>
          <p:cNvPr id="4" name="Rectangle 3">
            <a:extLst>
              <a:ext uri="{FF2B5EF4-FFF2-40B4-BE49-F238E27FC236}">
                <a16:creationId xmlns:a16="http://schemas.microsoft.com/office/drawing/2014/main" id="{0753EB4B-B8BF-73A8-957F-271F35D8B237}"/>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gley College web logo">
            <a:extLst>
              <a:ext uri="{FF2B5EF4-FFF2-40B4-BE49-F238E27FC236}">
                <a16:creationId xmlns:a16="http://schemas.microsoft.com/office/drawing/2014/main" id="{B45D09FA-FD8D-D517-13F5-57DBC917C0D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pic>
        <p:nvPicPr>
          <p:cNvPr id="3" name="Picture 2">
            <a:extLst>
              <a:ext uri="{FF2B5EF4-FFF2-40B4-BE49-F238E27FC236}">
                <a16:creationId xmlns:a16="http://schemas.microsoft.com/office/drawing/2014/main" id="{746464D8-B97F-0706-D5D3-7BC7392522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3964" y="1092132"/>
            <a:ext cx="5311162" cy="4631369"/>
          </a:xfrm>
          <a:prstGeom prst="rect">
            <a:avLst/>
          </a:prstGeom>
          <a:ln w="9525">
            <a:solidFill>
              <a:schemeClr val="tx1">
                <a:lumMod val="50000"/>
              </a:schemeClr>
            </a:solidFill>
            <a:prstDash val="solid"/>
          </a:ln>
        </p:spPr>
      </p:pic>
      <p:sp>
        <p:nvSpPr>
          <p:cNvPr id="6" name="Rectangle 5">
            <a:extLst>
              <a:ext uri="{FF2B5EF4-FFF2-40B4-BE49-F238E27FC236}">
                <a16:creationId xmlns:a16="http://schemas.microsoft.com/office/drawing/2014/main" id="{A8E129B9-42D1-89C0-B3F4-1D397D6E485E}"/>
              </a:ext>
            </a:extLst>
          </p:cNvPr>
          <p:cNvSpPr/>
          <p:nvPr/>
        </p:nvSpPr>
        <p:spPr>
          <a:xfrm>
            <a:off x="1058091" y="1018904"/>
            <a:ext cx="4066928" cy="4631370"/>
          </a:xfrm>
          <a:prstGeom prst="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Content Placeholder 3077">
            <a:extLst>
              <a:ext uri="{FF2B5EF4-FFF2-40B4-BE49-F238E27FC236}">
                <a16:creationId xmlns:a16="http://schemas.microsoft.com/office/drawing/2014/main" id="{631ADB39-0668-01C0-E6D8-151F94802B0D}"/>
              </a:ext>
            </a:extLst>
          </p:cNvPr>
          <p:cNvSpPr>
            <a:spLocks noGrp="1"/>
          </p:cNvSpPr>
          <p:nvPr>
            <p:ph idx="1"/>
          </p:nvPr>
        </p:nvSpPr>
        <p:spPr>
          <a:xfrm>
            <a:off x="1134369" y="1120622"/>
            <a:ext cx="3964526" cy="4452666"/>
          </a:xfrm>
        </p:spPr>
        <p:txBody>
          <a:bodyPr vert="horz" lIns="91440" tIns="45720" rIns="91440" bIns="45720" rtlCol="0" anchor="t">
            <a:normAutofit fontScale="92500" lnSpcReduction="10000"/>
          </a:bodyPr>
          <a:lstStyle/>
          <a:p>
            <a:r>
              <a:rPr lang="en-US" sz="2000" b="1"/>
              <a:t>Visualizations (descriptive analysis)</a:t>
            </a:r>
          </a:p>
          <a:p>
            <a:r>
              <a:rPr lang="en-US" sz="2000" b="1"/>
              <a:t>ML algorithms </a:t>
            </a:r>
          </a:p>
          <a:p>
            <a:pPr lvl="1"/>
            <a:r>
              <a:rPr lang="en-US" sz="1600"/>
              <a:t>KNN</a:t>
            </a:r>
          </a:p>
          <a:p>
            <a:pPr lvl="1"/>
            <a:r>
              <a:rPr lang="en-US" sz="1600"/>
              <a:t>Naïve Bayes (Gaussian &amp; Bernoulli)</a:t>
            </a:r>
          </a:p>
          <a:p>
            <a:pPr lvl="1"/>
            <a:r>
              <a:rPr lang="en-US" sz="1600"/>
              <a:t>Decision Tree</a:t>
            </a:r>
          </a:p>
          <a:p>
            <a:pPr lvl="1"/>
            <a:r>
              <a:rPr lang="en-US" sz="1600"/>
              <a:t>Random Forest</a:t>
            </a:r>
          </a:p>
          <a:p>
            <a:pPr lvl="1"/>
            <a:r>
              <a:rPr lang="en-US" sz="1600"/>
              <a:t>Gradient Boosting</a:t>
            </a:r>
          </a:p>
          <a:p>
            <a:pPr lvl="1"/>
            <a:r>
              <a:rPr lang="en-US" sz="1600"/>
              <a:t>Support Vector Machine</a:t>
            </a:r>
          </a:p>
          <a:p>
            <a:r>
              <a:rPr lang="en-US" sz="2000" b="1"/>
              <a:t>Results:</a:t>
            </a:r>
          </a:p>
          <a:p>
            <a:pPr lvl="1"/>
            <a:r>
              <a:rPr lang="en-US" sz="1600"/>
              <a:t>Accuracy (Training &amp; test) - Graph </a:t>
            </a:r>
          </a:p>
          <a:p>
            <a:pPr lvl="1"/>
            <a:r>
              <a:rPr lang="en-US" sz="1600"/>
              <a:t>Confusion Matrix</a:t>
            </a:r>
          </a:p>
          <a:p>
            <a:pPr marL="457200" lvl="1" indent="0">
              <a:buNone/>
            </a:pPr>
            <a:endParaRPr lang="en-US" sz="1600"/>
          </a:p>
          <a:p>
            <a:r>
              <a:rPr lang="en-US" sz="2000" b="1"/>
              <a:t>Best Model</a:t>
            </a:r>
          </a:p>
          <a:p>
            <a:pPr lvl="1"/>
            <a:r>
              <a:rPr lang="en-US" sz="1600"/>
              <a:t>Metrix </a:t>
            </a:r>
          </a:p>
          <a:p>
            <a:endParaRPr lang="en-US" sz="1600" b="1"/>
          </a:p>
        </p:txBody>
      </p:sp>
    </p:spTree>
    <p:extLst>
      <p:ext uri="{BB962C8B-B14F-4D97-AF65-F5344CB8AC3E}">
        <p14:creationId xmlns:p14="http://schemas.microsoft.com/office/powerpoint/2010/main" val="2455614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6 Effective Data Visualization Techniques You Should Know">
            <a:extLst>
              <a:ext uri="{FF2B5EF4-FFF2-40B4-BE49-F238E27FC236}">
                <a16:creationId xmlns:a16="http://schemas.microsoft.com/office/drawing/2014/main" id="{AA99C0B3-00BC-565B-70F6-D332D14639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97" b="1995"/>
          <a:stretch/>
        </p:blipFill>
        <p:spPr bwMode="auto">
          <a:xfrm>
            <a:off x="20" y="7033"/>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1444F-BFC9-7FB8-E106-B2DB224950A2}"/>
              </a:ext>
            </a:extLst>
          </p:cNvPr>
          <p:cNvSpPr txBox="1"/>
          <p:nvPr/>
        </p:nvSpPr>
        <p:spPr>
          <a:xfrm>
            <a:off x="0" y="2410097"/>
            <a:ext cx="12188952" cy="1200329"/>
          </a:xfrm>
          <a:prstGeom prst="rect">
            <a:avLst/>
          </a:prstGeom>
          <a:solidFill>
            <a:schemeClr val="bg1">
              <a:alpha val="88000"/>
            </a:schemeClr>
          </a:solidFill>
          <a:ln>
            <a:solidFill>
              <a:schemeClr val="bg1">
                <a:lumMod val="50000"/>
              </a:schemeClr>
            </a:solidFill>
          </a:ln>
        </p:spPr>
        <p:txBody>
          <a:bodyPr wrap="square" rtlCol="0">
            <a:spAutoFit/>
          </a:bodyPr>
          <a:lstStyle/>
          <a:p>
            <a:pPr algn="ctr"/>
            <a:r>
              <a:rPr lang="en-US" sz="7200" b="1">
                <a:solidFill>
                  <a:schemeClr val="bg2">
                    <a:lumMod val="50000"/>
                  </a:schemeClr>
                </a:solidFill>
              </a:rPr>
              <a:t>Visualizations</a:t>
            </a:r>
          </a:p>
        </p:txBody>
      </p:sp>
      <p:sp>
        <p:nvSpPr>
          <p:cNvPr id="6" name="Rectangle 5">
            <a:extLst>
              <a:ext uri="{FF2B5EF4-FFF2-40B4-BE49-F238E27FC236}">
                <a16:creationId xmlns:a16="http://schemas.microsoft.com/office/drawing/2014/main" id="{B5736D02-AC95-A2AF-65A2-F53305B0B7B1}"/>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gley College web logo">
            <a:extLst>
              <a:ext uri="{FF2B5EF4-FFF2-40B4-BE49-F238E27FC236}">
                <a16:creationId xmlns:a16="http://schemas.microsoft.com/office/drawing/2014/main" id="{D3CE35D8-275E-F7A3-745F-869E3507D61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spTree>
    <p:extLst>
      <p:ext uri="{BB962C8B-B14F-4D97-AF65-F5344CB8AC3E}">
        <p14:creationId xmlns:p14="http://schemas.microsoft.com/office/powerpoint/2010/main" val="1870014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EC0365-0191-417F-8731-63430F4431CE}"/>
              </a:ext>
            </a:extLst>
          </p:cNvPr>
          <p:cNvPicPr>
            <a:picLocks noChangeAspect="1"/>
          </p:cNvPicPr>
          <p:nvPr/>
        </p:nvPicPr>
        <p:blipFill>
          <a:blip r:embed="rId2"/>
          <a:srcRect r="-124" b="2936"/>
          <a:stretch/>
        </p:blipFill>
        <p:spPr>
          <a:xfrm>
            <a:off x="1721825" y="695961"/>
            <a:ext cx="8756172" cy="5817625"/>
          </a:xfrm>
          <a:prstGeom prst="rect">
            <a:avLst/>
          </a:prstGeom>
        </p:spPr>
      </p:pic>
      <p:sp>
        <p:nvSpPr>
          <p:cNvPr id="5" name="Flowchart: Document 4">
            <a:extLst>
              <a:ext uri="{FF2B5EF4-FFF2-40B4-BE49-F238E27FC236}">
                <a16:creationId xmlns:a16="http://schemas.microsoft.com/office/drawing/2014/main" id="{B63D9FDF-93C1-4A82-2EE6-3E31F0C081F7}"/>
              </a:ext>
            </a:extLst>
          </p:cNvPr>
          <p:cNvSpPr/>
          <p:nvPr/>
        </p:nvSpPr>
        <p:spPr>
          <a:xfrm flipV="1">
            <a:off x="13342" y="3111264"/>
            <a:ext cx="12178658" cy="3726605"/>
          </a:xfrm>
          <a:prstGeom prst="flowChartDocument">
            <a:avLst/>
          </a:prstGeom>
          <a:solidFill>
            <a:schemeClr val="tx2">
              <a:lumMod val="10000"/>
              <a:lumOff val="90000"/>
              <a:alpha val="19000"/>
            </a:schemeClr>
          </a:solidFill>
          <a:ln>
            <a:noFill/>
          </a:ln>
          <a:effectLst>
            <a:outerShdw blurRad="63500" dist="38100" dir="270000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2C2EF8F-313E-246F-08AA-05922C5359FC}"/>
              </a:ext>
            </a:extLst>
          </p:cNvPr>
          <p:cNvSpPr txBox="1">
            <a:spLocks/>
          </p:cNvSpPr>
          <p:nvPr/>
        </p:nvSpPr>
        <p:spPr>
          <a:xfrm>
            <a:off x="838200" y="77576"/>
            <a:ext cx="10515600" cy="61828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t>Boxplots by Target </a:t>
            </a:r>
          </a:p>
        </p:txBody>
      </p:sp>
      <p:sp>
        <p:nvSpPr>
          <p:cNvPr id="7" name="Rectangle 6">
            <a:extLst>
              <a:ext uri="{FF2B5EF4-FFF2-40B4-BE49-F238E27FC236}">
                <a16:creationId xmlns:a16="http://schemas.microsoft.com/office/drawing/2014/main" id="{EF4CB763-8525-9436-EDDF-86AEE5FD00C3}"/>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Bagley College web logo">
            <a:extLst>
              <a:ext uri="{FF2B5EF4-FFF2-40B4-BE49-F238E27FC236}">
                <a16:creationId xmlns:a16="http://schemas.microsoft.com/office/drawing/2014/main" id="{8A2FE8C4-B686-3294-D0D6-43FF1F3B437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pic>
        <p:nvPicPr>
          <p:cNvPr id="2" name="Graphic 1" descr="Badge New with solid fill">
            <a:extLst>
              <a:ext uri="{FF2B5EF4-FFF2-40B4-BE49-F238E27FC236}">
                <a16:creationId xmlns:a16="http://schemas.microsoft.com/office/drawing/2014/main" id="{8C2429E1-E60A-6125-132E-E07AC44468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1972" y="5757041"/>
            <a:ext cx="257504" cy="270642"/>
          </a:xfrm>
          <a:prstGeom prst="rect">
            <a:avLst/>
          </a:prstGeom>
        </p:spPr>
      </p:pic>
      <p:pic>
        <p:nvPicPr>
          <p:cNvPr id="6" name="Graphic 5" descr="Badge New with solid fill">
            <a:extLst>
              <a:ext uri="{FF2B5EF4-FFF2-40B4-BE49-F238E27FC236}">
                <a16:creationId xmlns:a16="http://schemas.microsoft.com/office/drawing/2014/main" id="{109F34B7-7B5E-99C2-0A5A-22A1E44B33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4386" y="5638800"/>
            <a:ext cx="257504" cy="270642"/>
          </a:xfrm>
          <a:prstGeom prst="rect">
            <a:avLst/>
          </a:prstGeom>
        </p:spPr>
      </p:pic>
      <p:sp>
        <p:nvSpPr>
          <p:cNvPr id="8" name="Rectangle 7">
            <a:extLst>
              <a:ext uri="{FF2B5EF4-FFF2-40B4-BE49-F238E27FC236}">
                <a16:creationId xmlns:a16="http://schemas.microsoft.com/office/drawing/2014/main" id="{190101B7-EAA8-CBE7-FB05-F477F4EE79BD}"/>
              </a:ext>
            </a:extLst>
          </p:cNvPr>
          <p:cNvSpPr/>
          <p:nvPr/>
        </p:nvSpPr>
        <p:spPr>
          <a:xfrm>
            <a:off x="5176344" y="4020207"/>
            <a:ext cx="1143000" cy="32844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Badge New with solid fill">
            <a:extLst>
              <a:ext uri="{FF2B5EF4-FFF2-40B4-BE49-F238E27FC236}">
                <a16:creationId xmlns:a16="http://schemas.microsoft.com/office/drawing/2014/main" id="{AB431770-353D-9128-B128-41C6F392F4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8937" y="5625662"/>
            <a:ext cx="257504" cy="270642"/>
          </a:xfrm>
          <a:prstGeom prst="rect">
            <a:avLst/>
          </a:prstGeom>
        </p:spPr>
      </p:pic>
    </p:spTree>
    <p:extLst>
      <p:ext uri="{BB962C8B-B14F-4D97-AF65-F5344CB8AC3E}">
        <p14:creationId xmlns:p14="http://schemas.microsoft.com/office/powerpoint/2010/main" val="267466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1D4F-E999-E999-0B2D-9B58BED23BC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CB1CBB0-891C-C8A5-0A3E-FE03B49E1424}"/>
              </a:ext>
            </a:extLst>
          </p:cNvPr>
          <p:cNvPicPr>
            <a:picLocks noChangeAspect="1"/>
          </p:cNvPicPr>
          <p:nvPr/>
        </p:nvPicPr>
        <p:blipFill>
          <a:blip r:embed="rId2"/>
          <a:srcRect t="5080" r="6991" b="2185"/>
          <a:stretch/>
        </p:blipFill>
        <p:spPr>
          <a:xfrm>
            <a:off x="63257" y="96982"/>
            <a:ext cx="11829693" cy="6434787"/>
          </a:xfrm>
          <a:prstGeom prst="rect">
            <a:avLst/>
          </a:prstGeom>
        </p:spPr>
      </p:pic>
      <p:sp>
        <p:nvSpPr>
          <p:cNvPr id="7" name="Rectangle: Top Corners One Rounded and One Snipped 6">
            <a:extLst>
              <a:ext uri="{FF2B5EF4-FFF2-40B4-BE49-F238E27FC236}">
                <a16:creationId xmlns:a16="http://schemas.microsoft.com/office/drawing/2014/main" id="{6FA07A78-0FC6-92BC-973F-08C1941123F6}"/>
              </a:ext>
            </a:extLst>
          </p:cNvPr>
          <p:cNvSpPr/>
          <p:nvPr/>
        </p:nvSpPr>
        <p:spPr>
          <a:xfrm rot="10800000">
            <a:off x="1229911" y="20956"/>
            <a:ext cx="10515600" cy="5465444"/>
          </a:xfrm>
          <a:prstGeom prst="snipRoundRect">
            <a:avLst>
              <a:gd name="adj1" fmla="val 16667"/>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8EC77F-1469-4FD2-B8AA-77DBA07C1C10}"/>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Bagley College web logo">
            <a:extLst>
              <a:ext uri="{FF2B5EF4-FFF2-40B4-BE49-F238E27FC236}">
                <a16:creationId xmlns:a16="http://schemas.microsoft.com/office/drawing/2014/main" id="{93BFC4CB-F73F-95B7-4AC0-6A30C83A546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pic>
        <p:nvPicPr>
          <p:cNvPr id="13" name="Picture 12">
            <a:extLst>
              <a:ext uri="{FF2B5EF4-FFF2-40B4-BE49-F238E27FC236}">
                <a16:creationId xmlns:a16="http://schemas.microsoft.com/office/drawing/2014/main" id="{192A0191-2DE5-E116-DF0A-0427BCE7BB7A}"/>
              </a:ext>
            </a:extLst>
          </p:cNvPr>
          <p:cNvPicPr>
            <a:picLocks noChangeAspect="1"/>
          </p:cNvPicPr>
          <p:nvPr/>
        </p:nvPicPr>
        <p:blipFill>
          <a:blip r:embed="rId5"/>
          <a:srcRect r="27517"/>
          <a:stretch/>
        </p:blipFill>
        <p:spPr>
          <a:xfrm>
            <a:off x="7309653" y="1075859"/>
            <a:ext cx="3162025" cy="3171848"/>
          </a:xfrm>
          <a:prstGeom prst="rect">
            <a:avLst/>
          </a:prstGeom>
        </p:spPr>
      </p:pic>
      <p:sp>
        <p:nvSpPr>
          <p:cNvPr id="18" name="TextBox 17">
            <a:extLst>
              <a:ext uri="{FF2B5EF4-FFF2-40B4-BE49-F238E27FC236}">
                <a16:creationId xmlns:a16="http://schemas.microsoft.com/office/drawing/2014/main" id="{BE823305-5391-71A0-4B7E-C7D82B57AB89}"/>
              </a:ext>
            </a:extLst>
          </p:cNvPr>
          <p:cNvSpPr txBox="1"/>
          <p:nvPr/>
        </p:nvSpPr>
        <p:spPr>
          <a:xfrm>
            <a:off x="1086773" y="174136"/>
            <a:ext cx="10384907" cy="584775"/>
          </a:xfrm>
          <a:prstGeom prst="rect">
            <a:avLst/>
          </a:prstGeom>
          <a:solidFill>
            <a:schemeClr val="bg1"/>
          </a:solidFill>
        </p:spPr>
        <p:txBody>
          <a:bodyPr wrap="square" lIns="91440" tIns="45720" rIns="91440" bIns="45720" rtlCol="0" anchor="t">
            <a:spAutoFit/>
          </a:bodyPr>
          <a:lstStyle/>
          <a:p>
            <a:pPr algn="ctr"/>
            <a:r>
              <a:rPr lang="en-US" sz="3200" b="1"/>
              <a:t>Target </a:t>
            </a:r>
            <a:r>
              <a:rPr lang="en-US" b="1"/>
              <a:t>(4423)</a:t>
            </a:r>
          </a:p>
        </p:txBody>
      </p:sp>
      <p:pic>
        <p:nvPicPr>
          <p:cNvPr id="29" name="Content Placeholder 27" descr="Arrow: Slight curve with solid fill">
            <a:extLst>
              <a:ext uri="{FF2B5EF4-FFF2-40B4-BE49-F238E27FC236}">
                <a16:creationId xmlns:a16="http://schemas.microsoft.com/office/drawing/2014/main" id="{FD0AF5DC-B0F6-6BF8-1F59-5F2E5A4352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18855" flipH="1">
            <a:off x="8283640" y="618658"/>
            <a:ext cx="914400" cy="914400"/>
          </a:xfrm>
          <a:prstGeom prst="rect">
            <a:avLst/>
          </a:prstGeom>
        </p:spPr>
      </p:pic>
      <p:sp>
        <p:nvSpPr>
          <p:cNvPr id="31" name="Oval 30">
            <a:extLst>
              <a:ext uri="{FF2B5EF4-FFF2-40B4-BE49-F238E27FC236}">
                <a16:creationId xmlns:a16="http://schemas.microsoft.com/office/drawing/2014/main" id="{DDD19BF7-03CE-C544-E59E-4856DAD6A4F2}"/>
              </a:ext>
            </a:extLst>
          </p:cNvPr>
          <p:cNvSpPr/>
          <p:nvPr/>
        </p:nvSpPr>
        <p:spPr>
          <a:xfrm rot="20812797">
            <a:off x="1055495" y="124834"/>
            <a:ext cx="2669076" cy="32601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08FE020-7515-07EF-E57F-0AAAFA105DE7}"/>
              </a:ext>
            </a:extLst>
          </p:cNvPr>
          <p:cNvSpPr/>
          <p:nvPr/>
        </p:nvSpPr>
        <p:spPr>
          <a:xfrm rot="20812797">
            <a:off x="1498254" y="895048"/>
            <a:ext cx="3535477" cy="456624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1E82F6C-4F49-66F3-7D28-8BAD32AD34AE}"/>
              </a:ext>
            </a:extLst>
          </p:cNvPr>
          <p:cNvPicPr>
            <a:picLocks noChangeAspect="1"/>
          </p:cNvPicPr>
          <p:nvPr/>
        </p:nvPicPr>
        <p:blipFill>
          <a:blip r:embed="rId8"/>
          <a:srcRect l="9204" t="1979" b="6030"/>
          <a:stretch/>
        </p:blipFill>
        <p:spPr>
          <a:xfrm>
            <a:off x="2518913" y="1149928"/>
            <a:ext cx="4765274" cy="3171848"/>
          </a:xfrm>
          <a:prstGeom prst="rect">
            <a:avLst/>
          </a:prstGeom>
        </p:spPr>
      </p:pic>
      <p:pic>
        <p:nvPicPr>
          <p:cNvPr id="28" name="Content Placeholder 27" descr="Arrow: Slight curve with solid fill">
            <a:extLst>
              <a:ext uri="{FF2B5EF4-FFF2-40B4-BE49-F238E27FC236}">
                <a16:creationId xmlns:a16="http://schemas.microsoft.com/office/drawing/2014/main" id="{E11D576D-B03F-9223-B59A-E7DDABAA4FC0}"/>
              </a:ext>
            </a:extLst>
          </p:cNvPr>
          <p:cNvPicPr>
            <a:picLocks noGrp="1" noChangeAspect="1"/>
          </p:cNvPicPr>
          <p:nvPr>
            <p:ph idx="1"/>
          </p:nvPr>
        </p:nvPicPr>
        <p:blipFill>
          <a:blip r:embed="rId6">
            <a:extLst>
              <a:ext uri="{96DAC541-7B7A-43D3-8B79-37D633B846F1}">
                <asvg:svgBlip xmlns:asvg="http://schemas.microsoft.com/office/drawing/2016/SVG/main" r:embed="rId7"/>
              </a:ext>
            </a:extLst>
          </a:blip>
          <a:stretch>
            <a:fillRect/>
          </a:stretch>
        </p:blipFill>
        <p:spPr>
          <a:xfrm rot="7673173">
            <a:off x="4842291" y="550074"/>
            <a:ext cx="914400" cy="914400"/>
          </a:xfrm>
        </p:spPr>
      </p:pic>
      <p:pic>
        <p:nvPicPr>
          <p:cNvPr id="36" name="Picture 35">
            <a:extLst>
              <a:ext uri="{FF2B5EF4-FFF2-40B4-BE49-F238E27FC236}">
                <a16:creationId xmlns:a16="http://schemas.microsoft.com/office/drawing/2014/main" id="{F61FBC4C-A925-CFF1-C016-A321953319C6}"/>
              </a:ext>
            </a:extLst>
          </p:cNvPr>
          <p:cNvPicPr>
            <a:picLocks noChangeAspect="1"/>
          </p:cNvPicPr>
          <p:nvPr/>
        </p:nvPicPr>
        <p:blipFill>
          <a:blip r:embed="rId9"/>
          <a:stretch>
            <a:fillRect/>
          </a:stretch>
        </p:blipFill>
        <p:spPr>
          <a:xfrm>
            <a:off x="10432700" y="2218437"/>
            <a:ext cx="1106206" cy="1002092"/>
          </a:xfrm>
          <a:prstGeom prst="rect">
            <a:avLst/>
          </a:prstGeom>
        </p:spPr>
      </p:pic>
      <p:sp>
        <p:nvSpPr>
          <p:cNvPr id="3" name="Oval 2">
            <a:extLst>
              <a:ext uri="{FF2B5EF4-FFF2-40B4-BE49-F238E27FC236}">
                <a16:creationId xmlns:a16="http://schemas.microsoft.com/office/drawing/2014/main" id="{6BAC07B3-67EB-2F1D-1245-000ADDDACB9C}"/>
              </a:ext>
            </a:extLst>
          </p:cNvPr>
          <p:cNvSpPr/>
          <p:nvPr/>
        </p:nvSpPr>
        <p:spPr>
          <a:xfrm rot="16200000">
            <a:off x="5562942" y="1786755"/>
            <a:ext cx="1236060" cy="658800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86066AB-E2A6-76F6-3310-C6046BF11865}"/>
              </a:ext>
            </a:extLst>
          </p:cNvPr>
          <p:cNvSpPr/>
          <p:nvPr/>
        </p:nvSpPr>
        <p:spPr>
          <a:xfrm rot="16428210">
            <a:off x="8009967" y="1944906"/>
            <a:ext cx="1236060" cy="658800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787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4E79-F982-A7E0-F1BF-140FAB8CD082}"/>
              </a:ext>
            </a:extLst>
          </p:cNvPr>
          <p:cNvSpPr>
            <a:spLocks noGrp="1"/>
          </p:cNvSpPr>
          <p:nvPr>
            <p:ph type="title"/>
          </p:nvPr>
        </p:nvSpPr>
        <p:spPr>
          <a:xfrm>
            <a:off x="838200" y="77576"/>
            <a:ext cx="10515600" cy="618286"/>
          </a:xfrm>
        </p:spPr>
        <p:txBody>
          <a:bodyPr>
            <a:normAutofit/>
          </a:bodyPr>
          <a:lstStyle/>
          <a:p>
            <a:pPr algn="ctr"/>
            <a:r>
              <a:rPr lang="en-US" sz="3200"/>
              <a:t>Density Plots by Target </a:t>
            </a:r>
          </a:p>
        </p:txBody>
      </p:sp>
      <p:pic>
        <p:nvPicPr>
          <p:cNvPr id="9" name="Content Placeholder 8">
            <a:extLst>
              <a:ext uri="{FF2B5EF4-FFF2-40B4-BE49-F238E27FC236}">
                <a16:creationId xmlns:a16="http://schemas.microsoft.com/office/drawing/2014/main" id="{F4F968F0-D3DB-4DA9-5371-FDC864943450}"/>
              </a:ext>
            </a:extLst>
          </p:cNvPr>
          <p:cNvPicPr>
            <a:picLocks noGrp="1" noChangeAspect="1"/>
          </p:cNvPicPr>
          <p:nvPr>
            <p:ph idx="1"/>
          </p:nvPr>
        </p:nvPicPr>
        <p:blipFill>
          <a:blip r:embed="rId2"/>
          <a:stretch>
            <a:fillRect/>
          </a:stretch>
        </p:blipFill>
        <p:spPr>
          <a:xfrm>
            <a:off x="535460" y="787299"/>
            <a:ext cx="8560765" cy="5734269"/>
          </a:xfrm>
        </p:spPr>
      </p:pic>
      <p:sp>
        <p:nvSpPr>
          <p:cNvPr id="10" name="Flowchart: Document 9">
            <a:extLst>
              <a:ext uri="{FF2B5EF4-FFF2-40B4-BE49-F238E27FC236}">
                <a16:creationId xmlns:a16="http://schemas.microsoft.com/office/drawing/2014/main" id="{BD5CA45A-1AA6-FAE0-E35F-AB87EC00C86A}"/>
              </a:ext>
            </a:extLst>
          </p:cNvPr>
          <p:cNvSpPr/>
          <p:nvPr/>
        </p:nvSpPr>
        <p:spPr>
          <a:xfrm flipV="1">
            <a:off x="13342" y="3111264"/>
            <a:ext cx="12178658" cy="3726605"/>
          </a:xfrm>
          <a:prstGeom prst="flowChartDocument">
            <a:avLst/>
          </a:prstGeom>
          <a:solidFill>
            <a:schemeClr val="accent5">
              <a:lumMod val="20000"/>
              <a:lumOff val="8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57E0B1-B12E-457A-C0DC-FC3C6A12CA69}"/>
              </a:ext>
            </a:extLst>
          </p:cNvPr>
          <p:cNvSpPr/>
          <p:nvPr/>
        </p:nvSpPr>
        <p:spPr>
          <a:xfrm>
            <a:off x="13342" y="6531769"/>
            <a:ext cx="12165318" cy="326231"/>
          </a:xfrm>
          <a:prstGeom prst="rect">
            <a:avLst/>
          </a:prstGeom>
          <a:gradFill>
            <a:gsLst>
              <a:gs pos="82000">
                <a:schemeClr val="bg1"/>
              </a:gs>
              <a:gs pos="78000">
                <a:schemeClr val="bg1">
                  <a:alpha val="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Bagley College web logo">
            <a:extLst>
              <a:ext uri="{FF2B5EF4-FFF2-40B4-BE49-F238E27FC236}">
                <a16:creationId xmlns:a16="http://schemas.microsoft.com/office/drawing/2014/main" id="{26329203-0A20-9A90-B48F-83ACDFAECA8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1887" y="6531769"/>
            <a:ext cx="2166322" cy="305275"/>
          </a:xfrm>
          <a:prstGeom prst="rect">
            <a:avLst/>
          </a:prstGeom>
          <a:noFill/>
          <a:ln>
            <a:noFill/>
          </a:ln>
        </p:spPr>
      </p:pic>
      <p:sp>
        <p:nvSpPr>
          <p:cNvPr id="14" name="TextBox 13">
            <a:extLst>
              <a:ext uri="{FF2B5EF4-FFF2-40B4-BE49-F238E27FC236}">
                <a16:creationId xmlns:a16="http://schemas.microsoft.com/office/drawing/2014/main" id="{245BF001-00B5-1018-A8C9-38341E343FD3}"/>
              </a:ext>
            </a:extLst>
          </p:cNvPr>
          <p:cNvSpPr txBox="1"/>
          <p:nvPr/>
        </p:nvSpPr>
        <p:spPr>
          <a:xfrm>
            <a:off x="9506826" y="3520898"/>
            <a:ext cx="2399967" cy="2031325"/>
          </a:xfrm>
          <a:prstGeom prst="rect">
            <a:avLst/>
          </a:prstGeom>
          <a:noFill/>
        </p:spPr>
        <p:txBody>
          <a:bodyPr wrap="square" lIns="91440" tIns="45720" rIns="91440" bIns="45720" anchor="t">
            <a:spAutoFit/>
          </a:bodyPr>
          <a:lstStyle/>
          <a:p>
            <a:pPr algn="ctr"/>
            <a:r>
              <a:rPr lang="en-US" sz="1800" b="0" i="0" u="none" strike="noStrike" baseline="0">
                <a:solidFill>
                  <a:srgbClr val="000000"/>
                </a:solidFill>
                <a:latin typeface="Arial"/>
                <a:cs typeface="Arial"/>
              </a:rPr>
              <a:t>The variable shows each target class overlap, so the classes (Dropout, Enrolled, and Graduate) are not linearly separable. </a:t>
            </a:r>
            <a:endParaRPr lang="en-US" sz="2000" b="1">
              <a:latin typeface="Arial"/>
              <a:cs typeface="Arial"/>
            </a:endParaRPr>
          </a:p>
        </p:txBody>
      </p:sp>
      <p:pic>
        <p:nvPicPr>
          <p:cNvPr id="16" name="Picture 15">
            <a:extLst>
              <a:ext uri="{FF2B5EF4-FFF2-40B4-BE49-F238E27FC236}">
                <a16:creationId xmlns:a16="http://schemas.microsoft.com/office/drawing/2014/main" id="{B8F56BEE-094E-89BC-FE54-BCA13C07284D}"/>
              </a:ext>
            </a:extLst>
          </p:cNvPr>
          <p:cNvPicPr>
            <a:picLocks noChangeAspect="1"/>
          </p:cNvPicPr>
          <p:nvPr/>
        </p:nvPicPr>
        <p:blipFill>
          <a:blip r:embed="rId5"/>
          <a:srcRect t="5577"/>
          <a:stretch/>
        </p:blipFill>
        <p:spPr>
          <a:xfrm>
            <a:off x="9324217" y="1398408"/>
            <a:ext cx="2582577" cy="1893891"/>
          </a:xfrm>
          <a:prstGeom prst="rect">
            <a:avLst/>
          </a:prstGeom>
        </p:spPr>
      </p:pic>
    </p:spTree>
    <p:extLst>
      <p:ext uri="{BB962C8B-B14F-4D97-AF65-F5344CB8AC3E}">
        <p14:creationId xmlns:p14="http://schemas.microsoft.com/office/powerpoint/2010/main" val="3977201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1973</Words>
  <Application>Microsoft Office PowerPoint</Application>
  <PresentationFormat>Widescreen</PresentationFormat>
  <Paragraphs>169</Paragraphs>
  <Slides>21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Aptos</vt:lpstr>
      <vt:lpstr>Aptos Display</vt:lpstr>
      <vt:lpstr>Aptos Narrow</vt:lpstr>
      <vt:lpstr>Arial</vt:lpstr>
      <vt:lpstr>Calibri</vt:lpstr>
      <vt:lpstr>Courier New</vt:lpstr>
      <vt:lpstr>Times New Roman</vt:lpstr>
      <vt:lpstr>Office Theme</vt:lpstr>
      <vt:lpstr>Application of Machine Learning Algorithms  to Predict Academic Success.</vt:lpstr>
      <vt:lpstr>Dataset Information</vt:lpstr>
      <vt:lpstr>PowerPoint Presentation</vt:lpstr>
      <vt:lpstr>Problem – Classification case</vt:lpstr>
      <vt:lpstr>Methods &amp; Deliverables</vt:lpstr>
      <vt:lpstr>PowerPoint Presentation</vt:lpstr>
      <vt:lpstr>PowerPoint Presentation</vt:lpstr>
      <vt:lpstr>PowerPoint Presentation</vt:lpstr>
      <vt:lpstr>Density Plots by Target </vt:lpstr>
      <vt:lpstr>ML Process</vt:lpstr>
      <vt:lpstr>KNN</vt:lpstr>
      <vt:lpstr>Naive Bayes (Gaussian and Bernoulli)</vt:lpstr>
      <vt:lpstr>Decision Tree</vt:lpstr>
      <vt:lpstr>Radom Forest Model</vt:lpstr>
      <vt:lpstr>PowerPoint Presentation</vt:lpstr>
      <vt:lpstr>PowerPoint Presentation</vt:lpstr>
      <vt:lpstr>Conclusions</vt:lpstr>
      <vt:lpstr>References</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Machine Learning Algorithms  to Predict Academic Success.</dc:title>
  <dc:creator>Yepes, John</dc:creator>
  <cp:lastModifiedBy>Yepes, John</cp:lastModifiedBy>
  <cp:revision>2</cp:revision>
  <dcterms:created xsi:type="dcterms:W3CDTF">2024-11-22T21:13:58Z</dcterms:created>
  <dcterms:modified xsi:type="dcterms:W3CDTF">2024-12-03T19:19:36Z</dcterms:modified>
</cp:coreProperties>
</file>